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407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406" r:id="rId31"/>
  </p:sldIdLst>
  <p:sldSz cx="9144000" cy="6858000" type="screen4x3"/>
  <p:notesSz cx="6858000" cy="9144000"/>
  <p:custDataLst>
    <p:custData r:id="rId2"/>
    <p:custData r:id="rId1"/>
    <p:custData r:id="rId3"/>
  </p:custDataLst>
  <p:defaultTextStyle>
    <a:defPPr>
      <a:defRPr lang="fr-FR"/>
    </a:defPPr>
    <a:lvl1pPr marL="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E1FD97-275C-412E-89BB-7CFE94F68B31}" v="18" dt="2026-07-22T17:55:23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7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ES FIGUEIREDO Sophie" userId="68d5a9ca-0c91-4c0a-9e7e-4c1d33acf5bf" providerId="ADAL" clId="{364449AF-1D5F-4C57-9894-28749802EFB9}"/>
    <pc:docChg chg="custSel addSld delSld modSld sldOrd">
      <pc:chgData name="NUNES FIGUEIREDO Sophie" userId="68d5a9ca-0c91-4c0a-9e7e-4c1d33acf5bf" providerId="ADAL" clId="{364449AF-1D5F-4C57-9894-28749802EFB9}" dt="2026-07-22T17:55:24.631" v="62"/>
      <pc:docMkLst>
        <pc:docMk/>
      </pc:docMkLst>
      <pc:sldChg chg="addSp delSp modSp mod">
        <pc:chgData name="NUNES FIGUEIREDO Sophie" userId="68d5a9ca-0c91-4c0a-9e7e-4c1d33acf5bf" providerId="ADAL" clId="{364449AF-1D5F-4C57-9894-28749802EFB9}" dt="2026-07-22T17:53:26.247" v="58" actId="478"/>
        <pc:sldMkLst>
          <pc:docMk/>
          <pc:sldMk cId="0" sldId="256"/>
        </pc:sldMkLst>
        <pc:spChg chg="add del mod">
          <ac:chgData name="NUNES FIGUEIREDO Sophie" userId="68d5a9ca-0c91-4c0a-9e7e-4c1d33acf5bf" providerId="ADAL" clId="{364449AF-1D5F-4C57-9894-28749802EFB9}" dt="2026-07-22T17:53:26.247" v="58" actId="478"/>
          <ac:spMkLst>
            <pc:docMk/>
            <pc:sldMk cId="0" sldId="256"/>
            <ac:spMk id="5" creationId="{7ACA2DBA-F018-119B-4F90-4BC4EDDB23E2}"/>
          </ac:spMkLst>
        </pc:spChg>
        <pc:spChg chg="mod">
          <ac:chgData name="NUNES FIGUEIREDO Sophie" userId="68d5a9ca-0c91-4c0a-9e7e-4c1d33acf5bf" providerId="ADAL" clId="{364449AF-1D5F-4C57-9894-28749802EFB9}" dt="2026-07-17T13:03:29.194" v="12" actId="2710"/>
          <ac:spMkLst>
            <pc:docMk/>
            <pc:sldMk cId="0" sldId="256"/>
            <ac:spMk id="1773352613" creationId="{00000000-0000-0000-0000-000000000000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8:34.058" v="14"/>
        <pc:sldMkLst>
          <pc:docMk/>
          <pc:sldMk cId="0" sldId="260"/>
        </pc:sldMkLst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4" creationId="{286A117F-2CF4-0D65-5788-C9D07930E029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5" creationId="{9B8C2953-C93E-DB4A-075A-27084EDE3FA3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7" creationId="{4D00C8AC-1B3B-D71E-F3AC-8E22A3103D65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9" creationId="{B73067B8-DBAC-09FC-DFC5-71E48BA4232D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10" creationId="{576E3CA8-E3D7-41CE-CFC4-AEB90F61AAD9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11" creationId="{5346EB41-7777-41DC-7B49-5473E2E96D73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13" creationId="{3C2E043E-94EC-B0E7-7A26-78F08607064B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15" creationId="{850946D7-0330-68C0-4F43-88B97FDA126F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16" creationId="{CE1A8A2A-130D-3542-DDD0-098EB56E33FC}"/>
          </ac:spMkLst>
        </pc:spChg>
        <pc:spChg chg="mod">
          <ac:chgData name="NUNES FIGUEIREDO Sophie" userId="68d5a9ca-0c91-4c0a-9e7e-4c1d33acf5bf" providerId="ADAL" clId="{364449AF-1D5F-4C57-9894-28749802EFB9}" dt="2026-07-17T13:18:34.058" v="14"/>
          <ac:spMkLst>
            <pc:docMk/>
            <pc:sldMk cId="0" sldId="260"/>
            <ac:spMk id="20" creationId="{A1BD467B-57B8-41FC-23DA-F302871AE588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0:09.865" v="16"/>
        <pc:sldMkLst>
          <pc:docMk/>
          <pc:sldMk cId="0" sldId="261"/>
        </pc:sldMkLst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3" creationId="{256152EA-DD8F-4A6B-A1C3-898DD76A25E0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4" creationId="{F19AB026-BC61-11E3-088D-3F744E574D0E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6" creationId="{3E2E4514-C071-FB07-7838-270ED0999063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9" creationId="{6085647C-D12A-C985-00F4-F17C645F53C2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10" creationId="{43B6213B-A697-97B0-EF49-DBF872B8B69E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20" creationId="{B5C3D531-331B-AD7A-854E-CB20EDF87FA0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22" creationId="{0C6C6531-B2DB-A4E5-4859-7399A6AFF0CE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23" creationId="{AC5DB5CB-1991-70FE-4861-F0E982CE287A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33" creationId="{8EACC6AB-1B22-A5BE-7069-EB7785B698A0}"/>
          </ac:spMkLst>
        </pc:spChg>
        <pc:spChg chg="mod">
          <ac:chgData name="NUNES FIGUEIREDO Sophie" userId="68d5a9ca-0c91-4c0a-9e7e-4c1d33acf5bf" providerId="ADAL" clId="{364449AF-1D5F-4C57-9894-28749802EFB9}" dt="2026-07-17T13:20:09.865" v="16"/>
          <ac:spMkLst>
            <pc:docMk/>
            <pc:sldMk cId="0" sldId="261"/>
            <ac:spMk id="34" creationId="{E96383DD-A03B-2F0B-CBF0-2EA58CF6AD84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0:14.817" v="18"/>
        <pc:sldMkLst>
          <pc:docMk/>
          <pc:sldMk cId="0" sldId="262"/>
        </pc:sldMkLst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4" creationId="{C57A70E7-693C-008D-AD68-77589D394B4F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5" creationId="{26178DBF-8083-6FDC-4350-E836EEDC1C37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6" creationId="{8A560BB5-6261-412E-286D-56F6B5875913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7" creationId="{0F17FCF4-3339-0353-DC53-C7EAC42841B6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9" creationId="{6431545B-F61D-97AB-921B-22EB8244E791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10" creationId="{B1709112-8CCA-273C-58F1-2082A79A6BBF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19" creationId="{4FD3ACEF-22E3-FC8A-9E11-845AC7EE75E3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22" creationId="{67CC5BD0-FB05-3001-171B-F48B4B981A2F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26" creationId="{AC893C32-EDA5-040B-9E1A-6007DBC5F202}"/>
          </ac:spMkLst>
        </pc:spChg>
        <pc:spChg chg="mod">
          <ac:chgData name="NUNES FIGUEIREDO Sophie" userId="68d5a9ca-0c91-4c0a-9e7e-4c1d33acf5bf" providerId="ADAL" clId="{364449AF-1D5F-4C57-9894-28749802EFB9}" dt="2026-07-17T13:20:14.817" v="18"/>
          <ac:spMkLst>
            <pc:docMk/>
            <pc:sldMk cId="0" sldId="262"/>
            <ac:spMk id="33" creationId="{061AF347-FFEC-4349-DB03-0A31B2FBE4DA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0:20.419" v="20"/>
        <pc:sldMkLst>
          <pc:docMk/>
          <pc:sldMk cId="0" sldId="263"/>
        </pc:sldMkLst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3" creationId="{2630FB97-C757-317D-8D40-A01E0B5FCF09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4" creationId="{8E9A7A17-97E1-5AEA-4085-5C1383683FD3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5" creationId="{C44CC034-8872-D2C0-3B6D-AF38A1FEB873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6" creationId="{02B79224-2F3B-57D1-9BED-DDC7F3AA9D04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7" creationId="{205F6661-1969-7BEA-C967-1718DA400961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19" creationId="{51F8CD5F-4803-010B-D1BF-E4BD8139C601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33" creationId="{A015B088-35A2-B3D9-2CB1-49AA1D381625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34" creationId="{8F0FE710-5A0C-AA5E-364C-77A020830558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36" creationId="{CDC69582-4B7E-0316-0DBE-549E57D66979}"/>
          </ac:spMkLst>
        </pc:spChg>
        <pc:spChg chg="mod">
          <ac:chgData name="NUNES FIGUEIREDO Sophie" userId="68d5a9ca-0c91-4c0a-9e7e-4c1d33acf5bf" providerId="ADAL" clId="{364449AF-1D5F-4C57-9894-28749802EFB9}" dt="2026-07-17T13:20:20.419" v="20"/>
          <ac:spMkLst>
            <pc:docMk/>
            <pc:sldMk cId="0" sldId="263"/>
            <ac:spMk id="37" creationId="{BA8CF7F5-EB7D-C99A-8359-54210B5974F3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1:18.989" v="22"/>
        <pc:sldMkLst>
          <pc:docMk/>
          <pc:sldMk cId="0" sldId="264"/>
        </pc:sldMkLst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4" creationId="{5929D6F9-44CA-17BF-A8E6-63A0822B20AE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5" creationId="{8F81E9C7-16B1-7758-074E-898E603803F2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6" creationId="{B08FB71D-A18D-AC9D-E763-98F94599F81A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9" creationId="{0F033525-FBC0-724D-8481-4F603609C012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19" creationId="{AEB88C20-4E54-4012-9EF2-AAEAE92E0878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20" creationId="{356D9C9C-D8C0-4411-5C64-500EBFA61DF1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21" creationId="{20A5A800-D385-B52A-E5CC-104122F6B453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22" creationId="{7149AE0A-C4FA-C220-4B94-0FF1C3ED5929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23" creationId="{A479D4A7-671C-A22A-F825-34C87377A0B3}"/>
          </ac:spMkLst>
        </pc:spChg>
        <pc:spChg chg="mod">
          <ac:chgData name="NUNES FIGUEIREDO Sophie" userId="68d5a9ca-0c91-4c0a-9e7e-4c1d33acf5bf" providerId="ADAL" clId="{364449AF-1D5F-4C57-9894-28749802EFB9}" dt="2026-07-17T13:21:18.989" v="22"/>
          <ac:spMkLst>
            <pc:docMk/>
            <pc:sldMk cId="0" sldId="264"/>
            <ac:spMk id="34" creationId="{FA5A4BB2-D387-8F62-D8C6-9713983A3242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1:25.265" v="24"/>
        <pc:sldMkLst>
          <pc:docMk/>
          <pc:sldMk cId="0" sldId="266"/>
        </pc:sldMkLst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3" creationId="{52CB7B3F-F425-0AB3-57D4-8572FDC6FF47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4" creationId="{709F665C-840C-95C2-4F5D-4E8D7D9067E3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6" creationId="{40343483-0C5B-F34A-89B8-D949AF7D4FED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7" creationId="{81004CE9-67AD-8B53-F482-FE8E96759C81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9" creationId="{EC99F3A4-DD85-F043-C4B9-267B0B70D815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20" creationId="{5623B5E9-5537-BD39-F7C7-175B48524D3E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26" creationId="{AD68FD4A-910D-765B-A527-4AE422C28EFC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34" creationId="{423234EA-35EE-4718-7CD9-83FFE0EE58EE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35" creationId="{70FE910B-A939-4EE4-BA33-ED31B4132127}"/>
          </ac:spMkLst>
        </pc:spChg>
        <pc:spChg chg="mod">
          <ac:chgData name="NUNES FIGUEIREDO Sophie" userId="68d5a9ca-0c91-4c0a-9e7e-4c1d33acf5bf" providerId="ADAL" clId="{364449AF-1D5F-4C57-9894-28749802EFB9}" dt="2026-07-17T13:21:25.265" v="24"/>
          <ac:spMkLst>
            <pc:docMk/>
            <pc:sldMk cId="0" sldId="266"/>
            <ac:spMk id="37" creationId="{67D2CA1F-A3CC-31E2-084F-A3929E55D48A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1:29.160" v="26"/>
        <pc:sldMkLst>
          <pc:docMk/>
          <pc:sldMk cId="0" sldId="267"/>
        </pc:sldMkLst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4" creationId="{C387A648-B8B9-E8AF-8EC8-4BE0C7ED35B0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6" creationId="{C73AC325-4CAD-245D-D8E1-792F0069014D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7" creationId="{60093C55-1827-585E-F2D9-C0E67A845E0B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9" creationId="{FD076EC8-7949-3141-2995-461F12B4FDE7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19" creationId="{D222861D-AAC4-A2FC-35B2-70474B84FCDB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20" creationId="{324ECC5A-5046-01E6-4B12-5B3AD9304F22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21" creationId="{1AFF535F-A316-DFD9-E606-02D9987EC8E6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22" creationId="{7A193E5E-97E9-AF93-532E-7918E32DD2FE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23" creationId="{1DDC9AB7-340A-6AB8-97B3-993E69B8956C}"/>
          </ac:spMkLst>
        </pc:spChg>
        <pc:spChg chg="mod">
          <ac:chgData name="NUNES FIGUEIREDO Sophie" userId="68d5a9ca-0c91-4c0a-9e7e-4c1d33acf5bf" providerId="ADAL" clId="{364449AF-1D5F-4C57-9894-28749802EFB9}" dt="2026-07-17T13:21:29.160" v="26"/>
          <ac:spMkLst>
            <pc:docMk/>
            <pc:sldMk cId="0" sldId="267"/>
            <ac:spMk id="34" creationId="{4E48E197-EA2D-B3B1-B903-8CD7C7E7A86E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1:34.695" v="28"/>
        <pc:sldMkLst>
          <pc:docMk/>
          <pc:sldMk cId="0" sldId="269"/>
        </pc:sldMkLst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3" creationId="{7C888A4F-08DA-B516-D9FE-51D8BADFA99D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4" creationId="{7F0257A7-7C6C-5D73-67B9-039F9A883BD8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5" creationId="{E8C66267-7D53-D8C2-6D5E-ED813EE3509E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9" creationId="{7E7B35B3-3E75-9939-32EE-28C4DA8F5127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10" creationId="{A929331D-041A-45C3-22ED-3B7F071B3526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19" creationId="{1055ED91-92C6-01C5-DC40-CFB1D9498480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21" creationId="{628C5D35-740F-0FA6-703F-E03D891B15EB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22" creationId="{2E03BC97-2EDC-EEF5-3B27-90ECF0D5602F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33" creationId="{829B261B-829C-28E6-25AF-6EAB7E3DCDA9}"/>
          </ac:spMkLst>
        </pc:spChg>
        <pc:spChg chg="mod">
          <ac:chgData name="NUNES FIGUEIREDO Sophie" userId="68d5a9ca-0c91-4c0a-9e7e-4c1d33acf5bf" providerId="ADAL" clId="{364449AF-1D5F-4C57-9894-28749802EFB9}" dt="2026-07-17T13:21:34.695" v="28"/>
          <ac:spMkLst>
            <pc:docMk/>
            <pc:sldMk cId="0" sldId="269"/>
            <ac:spMk id="34" creationId="{09EE55DE-3C49-4804-EFA6-EFF2F4CA43E4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1:43.019" v="30"/>
        <pc:sldMkLst>
          <pc:docMk/>
          <pc:sldMk cId="0" sldId="270"/>
        </pc:sldMkLst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3" creationId="{15AA4AF4-46E8-FFA9-36D8-EB5F36A0A292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7" creationId="{BB021D20-5C00-BC44-17FC-A71C015FB5CC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10" creationId="{A36F3562-74FF-EC1B-678F-6EE2FD31796D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19" creationId="{B6EDFA25-E4EA-F3A0-BB75-29292336672B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20" creationId="{5368C395-B3B9-3004-78E5-079B01EE5DA7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21" creationId="{A25FAA9C-AC81-0600-E0AC-A0FF3FCE7DEC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23" creationId="{E426C6AA-55FC-E37C-675B-43CB7F1D9A3F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33" creationId="{8CFE3EEC-DE02-91DE-AA74-E8CDF2F55883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34" creationId="{9D08040E-FFFA-072F-CE78-1C01011FE870}"/>
          </ac:spMkLst>
        </pc:spChg>
        <pc:spChg chg="mod">
          <ac:chgData name="NUNES FIGUEIREDO Sophie" userId="68d5a9ca-0c91-4c0a-9e7e-4c1d33acf5bf" providerId="ADAL" clId="{364449AF-1D5F-4C57-9894-28749802EFB9}" dt="2026-07-17T13:21:43.019" v="30"/>
          <ac:spMkLst>
            <pc:docMk/>
            <pc:sldMk cId="0" sldId="270"/>
            <ac:spMk id="35" creationId="{BD3ADC59-FCB5-5087-12ED-18DE161052EC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1:50.238" v="32"/>
        <pc:sldMkLst>
          <pc:docMk/>
          <pc:sldMk cId="0" sldId="271"/>
        </pc:sldMkLst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4" creationId="{49BF3B7A-A203-80A6-1437-DDBB30219E59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7" creationId="{7FEE6B61-2698-E55A-D48F-47BAAFBD78DB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9" creationId="{683BCFA7-8FB2-1555-B8F3-77A7F95C993D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19" creationId="{583492AC-F194-034C-0A3B-0AEF0326E51F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20" creationId="{D49B56B3-4F7E-D372-4D70-578E7664FF92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22" creationId="{7F2CDAA0-53B9-C67C-D5F1-127AC5D48ABF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26" creationId="{A6A9507E-E533-0AB4-25C3-A35DD1D5AF13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33" creationId="{15F54D84-A153-C1A7-0EC5-2983D2D84FB0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34" creationId="{ECB58885-160B-4313-8006-705E8E58E1C3}"/>
          </ac:spMkLst>
        </pc:spChg>
        <pc:spChg chg="mod">
          <ac:chgData name="NUNES FIGUEIREDO Sophie" userId="68d5a9ca-0c91-4c0a-9e7e-4c1d33acf5bf" providerId="ADAL" clId="{364449AF-1D5F-4C57-9894-28749802EFB9}" dt="2026-07-17T13:21:50.238" v="32"/>
          <ac:spMkLst>
            <pc:docMk/>
            <pc:sldMk cId="0" sldId="271"/>
            <ac:spMk id="36" creationId="{DC851A35-85C8-A4E0-F5D4-7E41094EBF45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1:57.916" v="34"/>
        <pc:sldMkLst>
          <pc:docMk/>
          <pc:sldMk cId="0" sldId="272"/>
        </pc:sldMkLst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5" creationId="{679D6C8F-2F2D-C669-B082-EA56C9450CAE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7" creationId="{7661D530-CD4E-FD64-D136-968BB7B8B55D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10" creationId="{C9E29D24-5557-3449-3B01-EC534436034D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19" creationId="{34128C57-D9F3-B773-3C4E-5F96E4BB087F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20" creationId="{7F179990-B7D4-FE16-BB32-A7998B84B474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22" creationId="{0796BCFC-1D5F-963A-B1BF-FF74868CB1B0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23" creationId="{FE4615D1-F72D-C249-4222-DEC3AA31BEAE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33" creationId="{FE569B26-A91F-926E-FE5A-9C5A44629519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35" creationId="{C778ECD0-782E-B67C-5292-0633D11A17C4}"/>
          </ac:spMkLst>
        </pc:spChg>
        <pc:spChg chg="mod">
          <ac:chgData name="NUNES FIGUEIREDO Sophie" userId="68d5a9ca-0c91-4c0a-9e7e-4c1d33acf5bf" providerId="ADAL" clId="{364449AF-1D5F-4C57-9894-28749802EFB9}" dt="2026-07-17T13:21:57.916" v="34"/>
          <ac:spMkLst>
            <pc:docMk/>
            <pc:sldMk cId="0" sldId="272"/>
            <ac:spMk id="36" creationId="{8C465EEF-08FF-6466-FC63-2C98D7CF16DA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2:02.305" v="36"/>
        <pc:sldMkLst>
          <pc:docMk/>
          <pc:sldMk cId="0" sldId="273"/>
        </pc:sldMkLst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3" creationId="{B5F0CB92-65DB-DAF1-857C-8A58C0C5CDBF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6" creationId="{285A9D6C-057A-4603-A901-F173E924F1AD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7" creationId="{D5891B6D-2FE7-0787-A004-D480B45D3EB5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9" creationId="{FC0AED02-ABAB-3F12-56F0-E06F49200686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10" creationId="{DC14943B-23B5-B78A-2A9A-C16FA86EF61B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19" creationId="{CD6A681A-ADF3-D96F-8C0B-A97B5DEB9201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22" creationId="{F9A5E927-FBD9-0DC0-713A-CE1341A2C185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26" creationId="{D761F216-A4E9-2D88-DBF5-882338FC8EC6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34" creationId="{448BE379-6C19-FB96-F33F-6FD27981D60F}"/>
          </ac:spMkLst>
        </pc:spChg>
        <pc:spChg chg="mod">
          <ac:chgData name="NUNES FIGUEIREDO Sophie" userId="68d5a9ca-0c91-4c0a-9e7e-4c1d33acf5bf" providerId="ADAL" clId="{364449AF-1D5F-4C57-9894-28749802EFB9}" dt="2026-07-17T13:22:02.305" v="36"/>
          <ac:spMkLst>
            <pc:docMk/>
            <pc:sldMk cId="0" sldId="273"/>
            <ac:spMk id="37" creationId="{87BA987C-13C2-071F-C7B5-A9B6D75B59A5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2:08.290" v="38"/>
        <pc:sldMkLst>
          <pc:docMk/>
          <pc:sldMk cId="0" sldId="274"/>
        </pc:sldMkLst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6" creationId="{8FDF325B-CCF8-3BA4-6FFF-C19A8DE9F626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7" creationId="{B19A4A6A-0F3A-0ABE-8A38-6FA0F22256A3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8" creationId="{6650648D-9A1E-FD44-9261-7A042CBBA354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9" creationId="{77BBBCBE-E350-0E05-97DE-B30E93AA8564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10" creationId="{751A2F2B-7242-CF99-5133-5F0C2444C3E9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11" creationId="{1FFAB680-2151-1156-8B2F-6BB4A4596C5E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13" creationId="{0A496B3F-E9FA-1AA7-F486-803AA0C9C300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14" creationId="{AF55AD74-F73A-2480-91F9-098F1C94D5A6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17" creationId="{9DE5AA5F-A195-B53F-C8A9-B5E53B0D742E}"/>
          </ac:spMkLst>
        </pc:spChg>
        <pc:spChg chg="mod">
          <ac:chgData name="NUNES FIGUEIREDO Sophie" userId="68d5a9ca-0c91-4c0a-9e7e-4c1d33acf5bf" providerId="ADAL" clId="{364449AF-1D5F-4C57-9894-28749802EFB9}" dt="2026-07-17T13:22:08.290" v="38"/>
          <ac:spMkLst>
            <pc:docMk/>
            <pc:sldMk cId="0" sldId="274"/>
            <ac:spMk id="19" creationId="{02F871FF-03E4-D225-9AE7-3EF0B954775C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22:15.062" v="40"/>
        <pc:sldMkLst>
          <pc:docMk/>
          <pc:sldMk cId="0" sldId="276"/>
        </pc:sldMkLst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3" creationId="{38D9CBA4-7E69-7EC4-A7B0-9350C8420838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4" creationId="{F763E61A-4A1F-7F74-721C-B81F20A3A393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5" creationId="{CEF4B28C-3776-676D-7511-DBACF9510A73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20" creationId="{886716AC-FF98-C851-AF5C-3AC392742801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22" creationId="{71D852C5-4010-E06F-BEC6-4A75E1E2CC0C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26" creationId="{B7F75E83-D70C-191B-4CEA-3A398382BFDF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33" creationId="{5A851403-4C5B-C920-F05D-CB5CE41C2E9D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34" creationId="{BD018C78-6494-55D9-728C-62B01089AA25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35" creationId="{FC24680C-1738-E972-5DBA-489C10F2E7C3}"/>
          </ac:spMkLst>
        </pc:spChg>
        <pc:spChg chg="mod">
          <ac:chgData name="NUNES FIGUEIREDO Sophie" userId="68d5a9ca-0c91-4c0a-9e7e-4c1d33acf5bf" providerId="ADAL" clId="{364449AF-1D5F-4C57-9894-28749802EFB9}" dt="2026-07-17T13:22:15.062" v="40"/>
          <ac:spMkLst>
            <pc:docMk/>
            <pc:sldMk cId="0" sldId="276"/>
            <ac:spMk id="37" creationId="{C25E274B-C470-2EB8-57B2-91B6710798CA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2:53:29.628" v="4" actId="22"/>
        <pc:sldMkLst>
          <pc:docMk/>
          <pc:sldMk cId="0" sldId="278"/>
        </pc:sldMkLst>
        <pc:spChg chg="mod topLvl">
          <ac:chgData name="NUNES FIGUEIREDO Sophie" userId="68d5a9ca-0c91-4c0a-9e7e-4c1d33acf5bf" providerId="ADAL" clId="{364449AF-1D5F-4C57-9894-28749802EFB9}" dt="2026-07-17T12:53:07.581" v="1" actId="165"/>
          <ac:spMkLst>
            <pc:docMk/>
            <pc:sldMk cId="0" sldId="278"/>
            <ac:spMk id="14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3:07.581" v="1" actId="165"/>
          <ac:spMkLst>
            <pc:docMk/>
            <pc:sldMk cId="0" sldId="278"/>
            <ac:spMk id="15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3:07.581" v="1" actId="165"/>
          <ac:spMkLst>
            <pc:docMk/>
            <pc:sldMk cId="0" sldId="278"/>
            <ac:spMk id="17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3:07.581" v="1" actId="165"/>
          <ac:spMkLst>
            <pc:docMk/>
            <pc:sldMk cId="0" sldId="278"/>
            <ac:spMk id="20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3:07.581" v="1" actId="165"/>
          <ac:spMkLst>
            <pc:docMk/>
            <pc:sldMk cId="0" sldId="278"/>
            <ac:spMk id="21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3:07.581" v="1" actId="165"/>
          <ac:spMkLst>
            <pc:docMk/>
            <pc:sldMk cId="0" sldId="278"/>
            <ac:spMk id="40" creationId="{00000000-0000-0000-0000-000000000000}"/>
          </ac:spMkLst>
        </pc:spChg>
        <pc:picChg chg="add">
          <ac:chgData name="NUNES FIGUEIREDO Sophie" userId="68d5a9ca-0c91-4c0a-9e7e-4c1d33acf5bf" providerId="ADAL" clId="{364449AF-1D5F-4C57-9894-28749802EFB9}" dt="2026-07-17T12:53:29.628" v="4" actId="22"/>
          <ac:picMkLst>
            <pc:docMk/>
            <pc:sldMk cId="0" sldId="278"/>
            <ac:picMk id="31" creationId="{C0BA830C-DAC9-EF75-259B-957E6923285A}"/>
          </ac:picMkLst>
        </pc:picChg>
      </pc:sldChg>
      <pc:sldChg chg="delSp add mod">
        <pc:chgData name="NUNES FIGUEIREDO Sophie" userId="68d5a9ca-0c91-4c0a-9e7e-4c1d33acf5bf" providerId="ADAL" clId="{364449AF-1D5F-4C57-9894-28749802EFB9}" dt="2026-07-17T12:55:05.391" v="11" actId="478"/>
        <pc:sldMkLst>
          <pc:docMk/>
          <pc:sldMk cId="3637041798" sldId="406"/>
        </pc:sldMkLst>
      </pc:sldChg>
      <pc:sldChg chg="add del ord">
        <pc:chgData name="NUNES FIGUEIREDO Sophie" userId="68d5a9ca-0c91-4c0a-9e7e-4c1d33acf5bf" providerId="ADAL" clId="{364449AF-1D5F-4C57-9894-28749802EFB9}" dt="2026-07-22T17:55:24.631" v="62"/>
        <pc:sldMkLst>
          <pc:docMk/>
          <pc:sldMk cId="0" sldId="40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8B9031-DB9D-4917-A9B3-9F4591B03BE1}" type="doc">
      <dgm:prSet loTypeId="urn:microsoft.com/office/officeart/2005/8/layout/hList1#3" loCatId="list" qsTypeId="urn:microsoft.com/office/officeart/2005/8/quickstyle/simple1#3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426F612F-4A87-4CFC-A0B9-D45E6549ACF7}">
      <dgm:prSet phldrT="[Texte]" phldr="0" custT="1"/>
      <dgm:spPr bwMode="auto"/>
      <dgm:t>
        <a:bodyPr/>
        <a:lstStyle/>
        <a:p>
          <a:pPr>
            <a:defRPr/>
          </a:pPr>
          <a:r>
            <a:rPr lang="fr-FR" sz="1800" b="1"/>
            <a:t>Technique</a:t>
          </a:r>
          <a:endParaRPr/>
        </a:p>
      </dgm:t>
    </dgm:pt>
    <dgm:pt modelId="{7CD2C9DF-F9C1-409C-8888-DE46D07507DB}" type="parTrans" cxnId="{DA61C2FD-C58F-47FA-8A62-2DF1A69E457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8A93AE22-9E95-46D3-8D4A-D6CF4D7317F1}" type="sibTrans" cxnId="{DA61C2FD-C58F-47FA-8A62-2DF1A69E457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8691481-3BEB-487F-9AC5-F6D64D7486F0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Fuite d’eau</a:t>
          </a:r>
          <a:endParaRPr/>
        </a:p>
      </dgm:t>
    </dgm:pt>
    <dgm:pt modelId="{7A2B8B5E-8ECF-4E70-B6FE-65DA333B06BA}" type="parTrans" cxnId="{A4D4F8A0-B21D-450A-82B9-65A2CB40D17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00CA1F22-B462-4729-9B0C-ABD981ADDA77}" type="sibTrans" cxnId="{A4D4F8A0-B21D-450A-82B9-65A2CB40D17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54571C95-0A16-407F-B10A-798332D462DF}">
      <dgm:prSet phldrT="[Texte]" phldr="0" custT="1"/>
      <dgm:spPr bwMode="auto"/>
      <dgm:t>
        <a:bodyPr/>
        <a:lstStyle/>
        <a:p>
          <a:pPr>
            <a:defRPr/>
          </a:pPr>
          <a:r>
            <a:rPr lang="fr-FR" sz="1800" b="1"/>
            <a:t>Environnemental</a:t>
          </a:r>
          <a:endParaRPr/>
        </a:p>
      </dgm:t>
    </dgm:pt>
    <dgm:pt modelId="{4CF1BF05-0CB3-407D-884F-1636B8EF154C}" type="parTrans" cxnId="{0DD31DC7-3EC3-41CF-B2A4-43F820B69AF6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918247AC-7624-41A3-9A8B-A6D21AAF7F1B}" type="sibTrans" cxnId="{0DD31DC7-3EC3-41CF-B2A4-43F820B69AF6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EFDBAC0-1E35-4A05-815B-72E2FA381FE3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Incendie</a:t>
          </a:r>
          <a:endParaRPr/>
        </a:p>
      </dgm:t>
    </dgm:pt>
    <dgm:pt modelId="{A86C2044-10C5-4F51-B03B-A8B8A1684856}" type="parTrans" cxnId="{512D0685-CA7F-45AE-9B70-F077BEABC85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FA67664D-0D1F-4157-A108-26D7585D464B}" type="sibTrans" cxnId="{512D0685-CA7F-45AE-9B70-F077BEABC85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A836735-4D06-4FED-84BC-3B32AE9EBB2B}">
      <dgm:prSet phldrT="[Texte]" phldr="0" custT="1"/>
      <dgm:spPr bwMode="auto"/>
      <dgm:t>
        <a:bodyPr/>
        <a:lstStyle/>
        <a:p>
          <a:pPr>
            <a:defRPr/>
          </a:pPr>
          <a:r>
            <a:rPr lang="fr-FR" sz="1800" b="1"/>
            <a:t>Externe</a:t>
          </a:r>
          <a:endParaRPr/>
        </a:p>
      </dgm:t>
    </dgm:pt>
    <dgm:pt modelId="{D9D55AC1-5D80-4B1F-81A0-3C16B627EFDB}" type="parTrans" cxnId="{A2091E11-4985-49DF-A76C-DFF9D14AE58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0F73A83-5A10-4601-B501-048CDAC69DF7}" type="sibTrans" cxnId="{A2091E11-4985-49DF-A76C-DFF9D14AE58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0DDD78EB-D6F6-420C-8A76-7F591EA0B348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Activisme</a:t>
          </a:r>
          <a:endParaRPr/>
        </a:p>
      </dgm:t>
    </dgm:pt>
    <dgm:pt modelId="{63C12AAF-E1FF-440A-BAFB-1B25E2E5CC6B}" type="parTrans" cxnId="{3133D04D-919D-4882-8633-A00DE241AEEB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6EA28C46-2B2D-401E-967F-02020ACF42E6}" type="sibTrans" cxnId="{3133D04D-919D-4882-8633-A00DE241AEEB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8FC0AFE9-FE67-4732-9AD3-6BB9507DB515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Intrusion</a:t>
          </a:r>
          <a:endParaRPr/>
        </a:p>
      </dgm:t>
    </dgm:pt>
    <dgm:pt modelId="{9D449B9F-C02D-4CF5-B41B-BEA9E4BC6BBC}" type="parTrans" cxnId="{C2B2119C-700C-43CE-800F-4D470D693AC5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7A86C9FA-AA7C-44F6-A9FC-D85456D5C663}" type="sibTrans" cxnId="{C2B2119C-700C-43CE-800F-4D470D693AC5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05285C62-C700-44FA-88F5-3E550A7F5903}">
      <dgm:prSet custT="1"/>
      <dgm:spPr bwMode="auto"/>
      <dgm:t>
        <a:bodyPr/>
        <a:lstStyle/>
        <a:p>
          <a:pPr>
            <a:defRPr/>
          </a:pPr>
          <a:r>
            <a:rPr lang="fr-FR" sz="1800" b="1"/>
            <a:t>Réglementaire</a:t>
          </a:r>
          <a:endParaRPr/>
        </a:p>
      </dgm:t>
    </dgm:pt>
    <dgm:pt modelId="{E82227A7-7464-41C0-B555-682E1CD9E219}" type="parTrans" cxnId="{C104E4DA-5CD1-42CC-9635-2A1072F2C1BB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98685357-1359-4693-B7CA-FE6D5F53A752}" type="sibTrans" cxnId="{C104E4DA-5CD1-42CC-9635-2A1072F2C1BB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E158ED34-0910-46FB-BE7A-0FB7D3AC8A04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Panne d’électricité</a:t>
          </a:r>
          <a:endParaRPr/>
        </a:p>
      </dgm:t>
    </dgm:pt>
    <dgm:pt modelId="{2D9ABACB-1F04-4C49-99CA-EA193D534A3B}" type="parTrans" cxnId="{ECB59E16-7EE3-4213-89BA-6F0088DA546D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A576B02-B930-4263-81EC-5B7B73E4AA0F}" type="sibTrans" cxnId="{ECB59E16-7EE3-4213-89BA-6F0088DA546D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B91BC6B-5A0B-4101-9853-268F13791931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Panne du réseau informatique</a:t>
          </a:r>
          <a:endParaRPr/>
        </a:p>
      </dgm:t>
    </dgm:pt>
    <dgm:pt modelId="{AA3F985B-6F2D-4E9D-ABF1-988EB5ACFD70}" type="parTrans" cxnId="{C24E4F02-AB96-4FED-B9F0-E8E04E4E58F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92008B44-E1DC-48C6-BFFD-1D0E5867E416}" type="sibTrans" cxnId="{C24E4F02-AB96-4FED-B9F0-E8E04E4E58F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FBE24CAF-9E6A-4050-9397-4B614D311170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Panne d’éclairage</a:t>
          </a:r>
          <a:endParaRPr/>
        </a:p>
      </dgm:t>
    </dgm:pt>
    <dgm:pt modelId="{3DCDC3E6-3019-4DC4-AB55-669939AC49C7}" type="parTrans" cxnId="{8A6E026B-B53B-490F-A7BC-81B00DEDB32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FFAAF1B1-3283-48D5-A870-63E32879C3F5}" type="sibTrans" cxnId="{8A6E026B-B53B-490F-A7BC-81B00DEDB32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29EBCA74-FFF4-41CF-B6F0-C1BC22E40E75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Panne du système de chauffage/ventilation/climatisation</a:t>
          </a:r>
          <a:endParaRPr lang="fr-FR" sz="1400"/>
        </a:p>
      </dgm:t>
    </dgm:pt>
    <dgm:pt modelId="{EC651751-01A1-402E-A4E9-39509DDEBDE1}" type="parTrans" cxnId="{63AC4C55-398B-421D-8A35-A1092D3880D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DE94F97-153E-4F59-A935-87699F3208F9}" type="sibTrans" cxnId="{63AC4C55-398B-421D-8A35-A1092D3880D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121A9B6-0B83-4F92-A163-D5DC1AC728D2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Catastrophe naturelle (Inondation, Tempête, Séisme, canicule)</a:t>
          </a:r>
          <a:endParaRPr/>
        </a:p>
      </dgm:t>
    </dgm:pt>
    <dgm:pt modelId="{DC2D965E-668C-492E-B83C-1CA7C0B2DC5A}" type="parTrans" cxnId="{5D5E857B-5A9D-4140-A740-D6D07F35A2F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9726C531-8393-47A4-ACC2-A4E9528A8B13}" type="sibTrans" cxnId="{5D5E857B-5A9D-4140-A740-D6D07F35A2F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26590746-1601-4991-BBDA-3A0D901D823D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Cyberattaque</a:t>
          </a:r>
          <a:endParaRPr/>
        </a:p>
      </dgm:t>
    </dgm:pt>
    <dgm:pt modelId="{5D22F461-B7CA-493A-8937-AEE436B68F9B}" type="parTrans" cxnId="{53D755C2-3C1F-4F5C-ADF7-FE92B12CDC81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862DC688-A863-430A-9F9F-1DF449B12F7F}" type="sibTrans" cxnId="{53D755C2-3C1F-4F5C-ADF7-FE92B12CDC81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28476422-86A7-4F1F-B5A8-58A5A7D142F3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Attentat</a:t>
          </a:r>
          <a:endParaRPr/>
        </a:p>
      </dgm:t>
    </dgm:pt>
    <dgm:pt modelId="{BBDBCF3A-D085-4AC7-95DE-FB6A9E94B49B}" type="parTrans" cxnId="{50F01DE3-900E-4187-87B3-365FBE7AE6E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E895C9DC-78A0-4053-AB9B-CBCD7977323B}" type="sibTrans" cxnId="{50F01DE3-900E-4187-87B3-365FBE7AE6E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E3B51AB8-0247-4E8D-B8BD-19D66D191AC5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Pandémie</a:t>
          </a:r>
          <a:endParaRPr/>
        </a:p>
      </dgm:t>
    </dgm:pt>
    <dgm:pt modelId="{96153A1E-426D-4502-9062-4198CD3CF42F}" type="parTrans" cxnId="{BD6B6E50-5F6E-4EA1-B2CC-5024450A30B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35702834-7E57-4993-843C-65C18115854F}" type="sibTrans" cxnId="{BD6B6E50-5F6E-4EA1-B2CC-5024450A30B9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E2BD8481-965B-40FE-8C2C-60CF0E2A8E24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Absence d’évacuation des déchets</a:t>
          </a:r>
          <a:endParaRPr lang="fr-FR" sz="1400"/>
        </a:p>
      </dgm:t>
    </dgm:pt>
    <dgm:pt modelId="{A94C6A51-A8B1-47E0-8AB9-EC49A750A30D}" type="parTrans" cxnId="{0F600A31-93A9-4232-8FD9-C6AEB726E8B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1B07724D-D354-4515-A87D-51588A5C4BB4}" type="sibTrans" cxnId="{0F600A31-93A9-4232-8FD9-C6AEB726E8B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6C8B2AB0-FDE6-436E-8D41-9E753B4A78CC}">
      <dgm:prSet custT="1"/>
      <dgm:spPr bwMode="auto"/>
      <dgm:t>
        <a:bodyPr/>
        <a:lstStyle/>
        <a:p>
          <a:pPr>
            <a:defRPr/>
          </a:pPr>
          <a:r>
            <a:rPr lang="fr-FR" sz="1200"/>
            <a:t>Non-respect de la réglementation</a:t>
          </a:r>
          <a:endParaRPr/>
        </a:p>
      </dgm:t>
    </dgm:pt>
    <dgm:pt modelId="{A6D81E99-498E-475D-9F9E-DD11214D5CD9}" type="parTrans" cxnId="{45960E25-7BEB-48AA-AF8C-560EBBAF724F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54E0C2E2-8795-44CA-98C1-C3CFE025E4CE}" type="sibTrans" cxnId="{45960E25-7BEB-48AA-AF8C-560EBBAF724F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BA1F2EC-FB3E-4093-AD56-BC4F83C138F3}" type="pres">
      <dgm:prSet presAssocID="{568B9031-DB9D-4917-A9B3-9F4591B03BE1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84AC0E9B-49E9-4BE4-96E5-8EC4E8132C9D}" type="pres">
      <dgm:prSet presAssocID="{426F612F-4A87-4CFC-A0B9-D45E6549ACF7}" presName="composite" presStyleCnt="0"/>
      <dgm:spPr bwMode="auto"/>
    </dgm:pt>
    <dgm:pt modelId="{18216B7E-F40B-486A-B6F6-A317AD34A71A}" type="pres">
      <dgm:prSet presAssocID="{426F612F-4A87-4CFC-A0B9-D45E6549ACF7}" presName="parTx" presStyleLbl="alignNode1" presStyleIdx="0" presStyleCnt="4" custLinFactNeighborX="-1029">
        <dgm:presLayoutVars>
          <dgm:chMax val="0"/>
          <dgm:chPref val="0"/>
          <dgm:bulletEnabled val="1"/>
        </dgm:presLayoutVars>
      </dgm:prSet>
      <dgm:spPr bwMode="auto"/>
    </dgm:pt>
    <dgm:pt modelId="{C8D49AB9-CD36-4843-827B-6E952C2C8992}" type="pres">
      <dgm:prSet presAssocID="{426F612F-4A87-4CFC-A0B9-D45E6549ACF7}" presName="desTx" presStyleLbl="alignAccFollowNode1" presStyleIdx="0" presStyleCnt="4">
        <dgm:presLayoutVars>
          <dgm:bulletEnabled val="1"/>
        </dgm:presLayoutVars>
      </dgm:prSet>
      <dgm:spPr bwMode="auto"/>
    </dgm:pt>
    <dgm:pt modelId="{C139C644-6E9B-48EA-92CC-B815B09B0765}" type="pres">
      <dgm:prSet presAssocID="{8A93AE22-9E95-46D3-8D4A-D6CF4D7317F1}" presName="space" presStyleCnt="0"/>
      <dgm:spPr bwMode="auto"/>
    </dgm:pt>
    <dgm:pt modelId="{37E80112-37FD-46D1-83C0-6F4DDDCEF0D2}" type="pres">
      <dgm:prSet presAssocID="{54571C95-0A16-407F-B10A-798332D462DF}" presName="composite" presStyleCnt="0"/>
      <dgm:spPr bwMode="auto"/>
    </dgm:pt>
    <dgm:pt modelId="{FDB6FE90-0079-45FD-908D-46E10600004A}" type="pres">
      <dgm:prSet presAssocID="{54571C95-0A16-407F-B10A-798332D462DF}" presName="parTx" presStyleLbl="alignNode1" presStyleIdx="1" presStyleCnt="4">
        <dgm:presLayoutVars>
          <dgm:chMax val="0"/>
          <dgm:chPref val="0"/>
          <dgm:bulletEnabled val="1"/>
        </dgm:presLayoutVars>
      </dgm:prSet>
      <dgm:spPr bwMode="auto"/>
    </dgm:pt>
    <dgm:pt modelId="{96FF40A6-2B38-4F00-AFFC-9011E60C5A5C}" type="pres">
      <dgm:prSet presAssocID="{54571C95-0A16-407F-B10A-798332D462DF}" presName="desTx" presStyleLbl="alignAccFollowNode1" presStyleIdx="1" presStyleCnt="4">
        <dgm:presLayoutVars>
          <dgm:bulletEnabled val="1"/>
        </dgm:presLayoutVars>
      </dgm:prSet>
      <dgm:spPr bwMode="auto"/>
    </dgm:pt>
    <dgm:pt modelId="{248F3882-A536-458D-A519-F4387843859F}" type="pres">
      <dgm:prSet presAssocID="{918247AC-7624-41A3-9A8B-A6D21AAF7F1B}" presName="space" presStyleCnt="0"/>
      <dgm:spPr bwMode="auto"/>
    </dgm:pt>
    <dgm:pt modelId="{FE5E8418-7056-4166-B0D8-2AC21B07670D}" type="pres">
      <dgm:prSet presAssocID="{BA836735-4D06-4FED-84BC-3B32AE9EBB2B}" presName="composite" presStyleCnt="0"/>
      <dgm:spPr bwMode="auto"/>
    </dgm:pt>
    <dgm:pt modelId="{F06D6B2B-15C2-4E64-9F03-746B51EAE9FA}" type="pres">
      <dgm:prSet presAssocID="{BA836735-4D06-4FED-84BC-3B32AE9EBB2B}" presName="parTx" presStyleLbl="alignNode1" presStyleIdx="2" presStyleCnt="4">
        <dgm:presLayoutVars>
          <dgm:chMax val="0"/>
          <dgm:chPref val="0"/>
          <dgm:bulletEnabled val="1"/>
        </dgm:presLayoutVars>
      </dgm:prSet>
      <dgm:spPr bwMode="auto"/>
    </dgm:pt>
    <dgm:pt modelId="{6AD4C86C-1CD5-4272-BEAC-184B0E4B007C}" type="pres">
      <dgm:prSet presAssocID="{BA836735-4D06-4FED-84BC-3B32AE9EBB2B}" presName="desTx" presStyleLbl="alignAccFollowNode1" presStyleIdx="2" presStyleCnt="4">
        <dgm:presLayoutVars>
          <dgm:bulletEnabled val="1"/>
        </dgm:presLayoutVars>
      </dgm:prSet>
      <dgm:spPr bwMode="auto"/>
    </dgm:pt>
    <dgm:pt modelId="{09AE2B67-7DF4-4DB3-8876-556E7E6EC126}" type="pres">
      <dgm:prSet presAssocID="{B0F73A83-5A10-4601-B501-048CDAC69DF7}" presName="space" presStyleCnt="0"/>
      <dgm:spPr bwMode="auto"/>
    </dgm:pt>
    <dgm:pt modelId="{67B5886C-BF4A-43DE-B901-CD2CE45D446C}" type="pres">
      <dgm:prSet presAssocID="{05285C62-C700-44FA-88F5-3E550A7F5903}" presName="composite" presStyleCnt="0"/>
      <dgm:spPr bwMode="auto"/>
    </dgm:pt>
    <dgm:pt modelId="{5254A9AC-AAA6-476F-905E-DFD9D6562E1D}" type="pres">
      <dgm:prSet presAssocID="{05285C62-C700-44FA-88F5-3E550A7F5903}" presName="parTx" presStyleLbl="alignNode1" presStyleIdx="3" presStyleCnt="4" custLinFactNeighborX="13147" custLinFactNeighborY="-1562">
        <dgm:presLayoutVars>
          <dgm:chMax val="0"/>
          <dgm:chPref val="0"/>
          <dgm:bulletEnabled val="1"/>
        </dgm:presLayoutVars>
      </dgm:prSet>
      <dgm:spPr bwMode="auto"/>
    </dgm:pt>
    <dgm:pt modelId="{9CC8B0CE-EBB9-40AF-8D8F-67EFA05083DA}" type="pres">
      <dgm:prSet presAssocID="{05285C62-C700-44FA-88F5-3E550A7F5903}" presName="desTx" presStyleLbl="alignAccFollowNode1" presStyleIdx="3" presStyleCnt="4">
        <dgm:presLayoutVars>
          <dgm:bulletEnabled val="1"/>
        </dgm:presLayoutVars>
      </dgm:prSet>
      <dgm:spPr bwMode="auto"/>
    </dgm:pt>
  </dgm:ptLst>
  <dgm:cxnLst>
    <dgm:cxn modelId="{C24E4F02-AB96-4FED-B9F0-E8E04E4E58F9}" srcId="{426F612F-4A87-4CFC-A0B9-D45E6549ACF7}" destId="{4B91BC6B-5A0B-4101-9853-268F13791931}" srcOrd="2" destOrd="0" parTransId="{AA3F985B-6F2D-4E9D-ABF1-988EB5ACFD70}" sibTransId="{92008B44-E1DC-48C6-BFFD-1D0E5867E416}"/>
    <dgm:cxn modelId="{2F86C304-7FE0-42DC-A5F2-1CC0F8EEB403}" type="presOf" srcId="{28476422-86A7-4F1F-B5A8-58A5A7D142F3}" destId="{6AD4C86C-1CD5-4272-BEAC-184B0E4B007C}" srcOrd="0" destOrd="3" presId="urn:microsoft.com/office/officeart/2005/8/layout/hList1#3"/>
    <dgm:cxn modelId="{A2091E11-4985-49DF-A76C-DFF9D14AE587}" srcId="{568B9031-DB9D-4917-A9B3-9F4591B03BE1}" destId="{BA836735-4D06-4FED-84BC-3B32AE9EBB2B}" srcOrd="2" destOrd="0" parTransId="{D9D55AC1-5D80-4B1F-81A0-3C16B627EFDB}" sibTransId="{B0F73A83-5A10-4601-B501-048CDAC69DF7}"/>
    <dgm:cxn modelId="{ECB59E16-7EE3-4213-89BA-6F0088DA546D}" srcId="{426F612F-4A87-4CFC-A0B9-D45E6549ACF7}" destId="{E158ED34-0910-46FB-BE7A-0FB7D3AC8A04}" srcOrd="1" destOrd="0" parTransId="{2D9ABACB-1F04-4C49-99CA-EA193D534A3B}" sibTransId="{BA576B02-B930-4263-81EC-5B7B73E4AA0F}"/>
    <dgm:cxn modelId="{45960E25-7BEB-48AA-AF8C-560EBBAF724F}" srcId="{05285C62-C700-44FA-88F5-3E550A7F5903}" destId="{6C8B2AB0-FDE6-436E-8D41-9E753B4A78CC}" srcOrd="0" destOrd="0" parTransId="{A6D81E99-498E-475D-9F9E-DD11214D5CD9}" sibTransId="{54E0C2E2-8795-44CA-98C1-C3CFE025E4CE}"/>
    <dgm:cxn modelId="{0F600A31-93A9-4232-8FD9-C6AEB726E8BA}" srcId="{BA836735-4D06-4FED-84BC-3B32AE9EBB2B}" destId="{E2BD8481-965B-40FE-8C2C-60CF0E2A8E24}" srcOrd="5" destOrd="0" parTransId="{A94C6A51-A8B1-47E0-8AB9-EC49A750A30D}" sibTransId="{1B07724D-D354-4515-A87D-51588A5C4BB4}"/>
    <dgm:cxn modelId="{05E84A37-65AD-4785-BEAE-94ADE4106BF3}" type="presOf" srcId="{26590746-1601-4991-BBDA-3A0D901D823D}" destId="{6AD4C86C-1CD5-4272-BEAC-184B0E4B007C}" srcOrd="0" destOrd="2" presId="urn:microsoft.com/office/officeart/2005/8/layout/hList1#3"/>
    <dgm:cxn modelId="{CE1CA445-1F22-43D1-B97B-F3E966810975}" type="presOf" srcId="{54571C95-0A16-407F-B10A-798332D462DF}" destId="{FDB6FE90-0079-45FD-908D-46E10600004A}" srcOrd="0" destOrd="0" presId="urn:microsoft.com/office/officeart/2005/8/layout/hList1#3"/>
    <dgm:cxn modelId="{8A6E026B-B53B-490F-A7BC-81B00DEDB329}" srcId="{426F612F-4A87-4CFC-A0B9-D45E6549ACF7}" destId="{FBE24CAF-9E6A-4050-9397-4B614D311170}" srcOrd="3" destOrd="0" parTransId="{3DCDC3E6-3019-4DC4-AB55-669939AC49C7}" sibTransId="{FFAAF1B1-3283-48D5-A870-63E32879C3F5}"/>
    <dgm:cxn modelId="{3133D04D-919D-4882-8633-A00DE241AEEB}" srcId="{BA836735-4D06-4FED-84BC-3B32AE9EBB2B}" destId="{0DDD78EB-D6F6-420C-8A76-7F591EA0B348}" srcOrd="0" destOrd="0" parTransId="{63C12AAF-E1FF-440A-BAFB-1B25E2E5CC6B}" sibTransId="{6EA28C46-2B2D-401E-967F-02020ACF42E6}"/>
    <dgm:cxn modelId="{BD6B6E50-5F6E-4EA1-B2CC-5024450A30B9}" srcId="{BA836735-4D06-4FED-84BC-3B32AE9EBB2B}" destId="{E3B51AB8-0247-4E8D-B8BD-19D66D191AC5}" srcOrd="4" destOrd="0" parTransId="{96153A1E-426D-4502-9062-4198CD3CF42F}" sibTransId="{35702834-7E57-4993-843C-65C18115854F}"/>
    <dgm:cxn modelId="{A7E31352-1F73-4EA7-B3B2-5BA395043059}" type="presOf" srcId="{BEFDBAC0-1E35-4A05-815B-72E2FA381FE3}" destId="{96FF40A6-2B38-4F00-AFFC-9011E60C5A5C}" srcOrd="0" destOrd="0" presId="urn:microsoft.com/office/officeart/2005/8/layout/hList1#3"/>
    <dgm:cxn modelId="{DFA20B54-79D8-437D-AA30-6A0BFCF226DF}" type="presOf" srcId="{4B91BC6B-5A0B-4101-9853-268F13791931}" destId="{C8D49AB9-CD36-4843-827B-6E952C2C8992}" srcOrd="0" destOrd="2" presId="urn:microsoft.com/office/officeart/2005/8/layout/hList1#3"/>
    <dgm:cxn modelId="{63AC4C55-398B-421D-8A35-A1092D3880D7}" srcId="{426F612F-4A87-4CFC-A0B9-D45E6549ACF7}" destId="{29EBCA74-FFF4-41CF-B6F0-C1BC22E40E75}" srcOrd="4" destOrd="0" parTransId="{EC651751-01A1-402E-A4E9-39509DDEBDE1}" sibTransId="{BDE94F97-153E-4F59-A935-87699F3208F9}"/>
    <dgm:cxn modelId="{34FBA176-C325-4898-88A7-E76A3DAFFE11}" type="presOf" srcId="{426F612F-4A87-4CFC-A0B9-D45E6549ACF7}" destId="{18216B7E-F40B-486A-B6F6-A317AD34A71A}" srcOrd="0" destOrd="0" presId="urn:microsoft.com/office/officeart/2005/8/layout/hList1#3"/>
    <dgm:cxn modelId="{53415759-D78C-449D-BC96-93828D4334E8}" type="presOf" srcId="{8FC0AFE9-FE67-4732-9AD3-6BB9507DB515}" destId="{6AD4C86C-1CD5-4272-BEAC-184B0E4B007C}" srcOrd="0" destOrd="1" presId="urn:microsoft.com/office/officeart/2005/8/layout/hList1#3"/>
    <dgm:cxn modelId="{5D5E857B-5A9D-4140-A740-D6D07F35A2F2}" srcId="{54571C95-0A16-407F-B10A-798332D462DF}" destId="{4121A9B6-0B83-4F92-A163-D5DC1AC728D2}" srcOrd="1" destOrd="0" parTransId="{DC2D965E-668C-492E-B83C-1CA7C0B2DC5A}" sibTransId="{9726C531-8393-47A4-ACC2-A4E9528A8B13}"/>
    <dgm:cxn modelId="{6B0EF87B-21D5-4567-92AA-4378F025158A}" type="presOf" srcId="{E3B51AB8-0247-4E8D-B8BD-19D66D191AC5}" destId="{6AD4C86C-1CD5-4272-BEAC-184B0E4B007C}" srcOrd="0" destOrd="4" presId="urn:microsoft.com/office/officeart/2005/8/layout/hList1#3"/>
    <dgm:cxn modelId="{512D0685-CA7F-45AE-9B70-F077BEABC85A}" srcId="{54571C95-0A16-407F-B10A-798332D462DF}" destId="{BEFDBAC0-1E35-4A05-815B-72E2FA381FE3}" srcOrd="0" destOrd="0" parTransId="{A86C2044-10C5-4F51-B03B-A8B8A1684856}" sibTransId="{FA67664D-0D1F-4157-A108-26D7585D464B}"/>
    <dgm:cxn modelId="{9CAFC885-9371-4BFD-B633-EBD6878F4313}" type="presOf" srcId="{568B9031-DB9D-4917-A9B3-9F4591B03BE1}" destId="{CBA1F2EC-FB3E-4093-AD56-BC4F83C138F3}" srcOrd="0" destOrd="0" presId="urn:microsoft.com/office/officeart/2005/8/layout/hList1#3"/>
    <dgm:cxn modelId="{5BB41D87-B633-455F-B663-6537413B9E25}" type="presOf" srcId="{29EBCA74-FFF4-41CF-B6F0-C1BC22E40E75}" destId="{C8D49AB9-CD36-4843-827B-6E952C2C8992}" srcOrd="0" destOrd="4" presId="urn:microsoft.com/office/officeart/2005/8/layout/hList1#3"/>
    <dgm:cxn modelId="{391EC089-2031-4FF4-BC92-784FD621CEDF}" type="presOf" srcId="{BA836735-4D06-4FED-84BC-3B32AE9EBB2B}" destId="{F06D6B2B-15C2-4E64-9F03-746B51EAE9FA}" srcOrd="0" destOrd="0" presId="urn:microsoft.com/office/officeart/2005/8/layout/hList1#3"/>
    <dgm:cxn modelId="{69522A90-0F11-489B-B50C-8FF1BCA50189}" type="presOf" srcId="{FBE24CAF-9E6A-4050-9397-4B614D311170}" destId="{C8D49AB9-CD36-4843-827B-6E952C2C8992}" srcOrd="0" destOrd="3" presId="urn:microsoft.com/office/officeart/2005/8/layout/hList1#3"/>
    <dgm:cxn modelId="{C2B2119C-700C-43CE-800F-4D470D693AC5}" srcId="{BA836735-4D06-4FED-84BC-3B32AE9EBB2B}" destId="{8FC0AFE9-FE67-4732-9AD3-6BB9507DB515}" srcOrd="1" destOrd="0" parTransId="{9D449B9F-C02D-4CF5-B41B-BEA9E4BC6BBC}" sibTransId="{7A86C9FA-AA7C-44F6-A9FC-D85456D5C663}"/>
    <dgm:cxn modelId="{A4D4F8A0-B21D-450A-82B9-65A2CB40D177}" srcId="{426F612F-4A87-4CFC-A0B9-D45E6549ACF7}" destId="{C8691481-3BEB-487F-9AC5-F6D64D7486F0}" srcOrd="0" destOrd="0" parTransId="{7A2B8B5E-8ECF-4E70-B6FE-65DA333B06BA}" sibTransId="{00CA1F22-B462-4729-9B0C-ABD981ADDA77}"/>
    <dgm:cxn modelId="{4A5AD3A2-5572-48C9-8D15-9D991D58BB81}" type="presOf" srcId="{E158ED34-0910-46FB-BE7A-0FB7D3AC8A04}" destId="{C8D49AB9-CD36-4843-827B-6E952C2C8992}" srcOrd="0" destOrd="1" presId="urn:microsoft.com/office/officeart/2005/8/layout/hList1#3"/>
    <dgm:cxn modelId="{7A00FEA2-52EB-4376-B108-7104F09674BF}" type="presOf" srcId="{4121A9B6-0B83-4F92-A163-D5DC1AC728D2}" destId="{96FF40A6-2B38-4F00-AFFC-9011E60C5A5C}" srcOrd="0" destOrd="1" presId="urn:microsoft.com/office/officeart/2005/8/layout/hList1#3"/>
    <dgm:cxn modelId="{E7B0FDA3-79DF-4942-A147-5CB407AAC24B}" type="presOf" srcId="{05285C62-C700-44FA-88F5-3E550A7F5903}" destId="{5254A9AC-AAA6-476F-905E-DFD9D6562E1D}" srcOrd="0" destOrd="0" presId="urn:microsoft.com/office/officeart/2005/8/layout/hList1#3"/>
    <dgm:cxn modelId="{423080BA-7B88-4D16-B03C-A3D7FEB6F5C0}" type="presOf" srcId="{6C8B2AB0-FDE6-436E-8D41-9E753B4A78CC}" destId="{9CC8B0CE-EBB9-40AF-8D8F-67EFA05083DA}" srcOrd="0" destOrd="0" presId="urn:microsoft.com/office/officeart/2005/8/layout/hList1#3"/>
    <dgm:cxn modelId="{53D755C2-3C1F-4F5C-ADF7-FE92B12CDC81}" srcId="{BA836735-4D06-4FED-84BC-3B32AE9EBB2B}" destId="{26590746-1601-4991-BBDA-3A0D901D823D}" srcOrd="2" destOrd="0" parTransId="{5D22F461-B7CA-493A-8937-AEE436B68F9B}" sibTransId="{862DC688-A863-430A-9F9F-1DF449B12F7F}"/>
    <dgm:cxn modelId="{0DD31DC7-3EC3-41CF-B2A4-43F820B69AF6}" srcId="{568B9031-DB9D-4917-A9B3-9F4591B03BE1}" destId="{54571C95-0A16-407F-B10A-798332D462DF}" srcOrd="1" destOrd="0" parTransId="{4CF1BF05-0CB3-407D-884F-1636B8EF154C}" sibTransId="{918247AC-7624-41A3-9A8B-A6D21AAF7F1B}"/>
    <dgm:cxn modelId="{246D6FC7-AFEA-48E9-9498-AAA52CA0BDE3}" type="presOf" srcId="{E2BD8481-965B-40FE-8C2C-60CF0E2A8E24}" destId="{6AD4C86C-1CD5-4272-BEAC-184B0E4B007C}" srcOrd="0" destOrd="5" presId="urn:microsoft.com/office/officeart/2005/8/layout/hList1#3"/>
    <dgm:cxn modelId="{7E8117DA-636D-4583-BAA2-DF2E656241AC}" type="presOf" srcId="{C8691481-3BEB-487F-9AC5-F6D64D7486F0}" destId="{C8D49AB9-CD36-4843-827B-6E952C2C8992}" srcOrd="0" destOrd="0" presId="urn:microsoft.com/office/officeart/2005/8/layout/hList1#3"/>
    <dgm:cxn modelId="{C104E4DA-5CD1-42CC-9635-2A1072F2C1BB}" srcId="{568B9031-DB9D-4917-A9B3-9F4591B03BE1}" destId="{05285C62-C700-44FA-88F5-3E550A7F5903}" srcOrd="3" destOrd="0" parTransId="{E82227A7-7464-41C0-B555-682E1CD9E219}" sibTransId="{98685357-1359-4693-B7CA-FE6D5F53A752}"/>
    <dgm:cxn modelId="{91D7ACDB-0B80-4F5A-959E-4AB983DF2B04}" type="presOf" srcId="{0DDD78EB-D6F6-420C-8A76-7F591EA0B348}" destId="{6AD4C86C-1CD5-4272-BEAC-184B0E4B007C}" srcOrd="0" destOrd="0" presId="urn:microsoft.com/office/officeart/2005/8/layout/hList1#3"/>
    <dgm:cxn modelId="{50F01DE3-900E-4187-87B3-365FBE7AE6EA}" srcId="{BA836735-4D06-4FED-84BC-3B32AE9EBB2B}" destId="{28476422-86A7-4F1F-B5A8-58A5A7D142F3}" srcOrd="3" destOrd="0" parTransId="{BBDBCF3A-D085-4AC7-95DE-FB6A9E94B49B}" sibTransId="{E895C9DC-78A0-4053-AB9B-CBCD7977323B}"/>
    <dgm:cxn modelId="{DA61C2FD-C58F-47FA-8A62-2DF1A69E457A}" srcId="{568B9031-DB9D-4917-A9B3-9F4591B03BE1}" destId="{426F612F-4A87-4CFC-A0B9-D45E6549ACF7}" srcOrd="0" destOrd="0" parTransId="{7CD2C9DF-F9C1-409C-8888-DE46D07507DB}" sibTransId="{8A93AE22-9E95-46D3-8D4A-D6CF4D7317F1}"/>
    <dgm:cxn modelId="{2E45A016-89A2-42AD-92FB-7EE92F228512}" type="presParOf" srcId="{CBA1F2EC-FB3E-4093-AD56-BC4F83C138F3}" destId="{84AC0E9B-49E9-4BE4-96E5-8EC4E8132C9D}" srcOrd="0" destOrd="0" presId="urn:microsoft.com/office/officeart/2005/8/layout/hList1#3"/>
    <dgm:cxn modelId="{4FB4DCA7-E373-42E8-9B0C-383545BF6C96}" type="presParOf" srcId="{84AC0E9B-49E9-4BE4-96E5-8EC4E8132C9D}" destId="{18216B7E-F40B-486A-B6F6-A317AD34A71A}" srcOrd="0" destOrd="0" presId="urn:microsoft.com/office/officeart/2005/8/layout/hList1#3"/>
    <dgm:cxn modelId="{11A759AB-A88F-46AD-AA30-957F30994ADE}" type="presParOf" srcId="{84AC0E9B-49E9-4BE4-96E5-8EC4E8132C9D}" destId="{C8D49AB9-CD36-4843-827B-6E952C2C8992}" srcOrd="1" destOrd="0" presId="urn:microsoft.com/office/officeart/2005/8/layout/hList1#3"/>
    <dgm:cxn modelId="{F759F3F7-FC26-4185-BC15-A47B10FA782A}" type="presParOf" srcId="{CBA1F2EC-FB3E-4093-AD56-BC4F83C138F3}" destId="{C139C644-6E9B-48EA-92CC-B815B09B0765}" srcOrd="1" destOrd="0" presId="urn:microsoft.com/office/officeart/2005/8/layout/hList1#3"/>
    <dgm:cxn modelId="{6858495B-3295-4CA5-88B8-CE2479AFA94A}" type="presParOf" srcId="{CBA1F2EC-FB3E-4093-AD56-BC4F83C138F3}" destId="{37E80112-37FD-46D1-83C0-6F4DDDCEF0D2}" srcOrd="2" destOrd="0" presId="urn:microsoft.com/office/officeart/2005/8/layout/hList1#3"/>
    <dgm:cxn modelId="{8958B1BB-FCB9-4DE1-8A51-870192EB3CB7}" type="presParOf" srcId="{37E80112-37FD-46D1-83C0-6F4DDDCEF0D2}" destId="{FDB6FE90-0079-45FD-908D-46E10600004A}" srcOrd="0" destOrd="0" presId="urn:microsoft.com/office/officeart/2005/8/layout/hList1#3"/>
    <dgm:cxn modelId="{F04C8EDF-BC5B-452E-A19E-0A824AF24EE2}" type="presParOf" srcId="{37E80112-37FD-46D1-83C0-6F4DDDCEF0D2}" destId="{96FF40A6-2B38-4F00-AFFC-9011E60C5A5C}" srcOrd="1" destOrd="0" presId="urn:microsoft.com/office/officeart/2005/8/layout/hList1#3"/>
    <dgm:cxn modelId="{A91F9AA3-C018-4886-BBE8-ED29F70FA4B9}" type="presParOf" srcId="{CBA1F2EC-FB3E-4093-AD56-BC4F83C138F3}" destId="{248F3882-A536-458D-A519-F4387843859F}" srcOrd="3" destOrd="0" presId="urn:microsoft.com/office/officeart/2005/8/layout/hList1#3"/>
    <dgm:cxn modelId="{AE26701F-7C36-424A-91B7-76F5D81FD71F}" type="presParOf" srcId="{CBA1F2EC-FB3E-4093-AD56-BC4F83C138F3}" destId="{FE5E8418-7056-4166-B0D8-2AC21B07670D}" srcOrd="4" destOrd="0" presId="urn:microsoft.com/office/officeart/2005/8/layout/hList1#3"/>
    <dgm:cxn modelId="{B97AC6F8-3EDC-46D0-80B5-5058D69E9E06}" type="presParOf" srcId="{FE5E8418-7056-4166-B0D8-2AC21B07670D}" destId="{F06D6B2B-15C2-4E64-9F03-746B51EAE9FA}" srcOrd="0" destOrd="0" presId="urn:microsoft.com/office/officeart/2005/8/layout/hList1#3"/>
    <dgm:cxn modelId="{B4E21A39-EBD9-473F-B881-78068EAE2F6A}" type="presParOf" srcId="{FE5E8418-7056-4166-B0D8-2AC21B07670D}" destId="{6AD4C86C-1CD5-4272-BEAC-184B0E4B007C}" srcOrd="1" destOrd="0" presId="urn:microsoft.com/office/officeart/2005/8/layout/hList1#3"/>
    <dgm:cxn modelId="{94761788-A4FE-4AB2-BCAC-581E27946DBE}" type="presParOf" srcId="{CBA1F2EC-FB3E-4093-AD56-BC4F83C138F3}" destId="{09AE2B67-7DF4-4DB3-8876-556E7E6EC126}" srcOrd="5" destOrd="0" presId="urn:microsoft.com/office/officeart/2005/8/layout/hList1#3"/>
    <dgm:cxn modelId="{6C4C929D-D4C2-48CD-917E-C83F715F8828}" type="presParOf" srcId="{CBA1F2EC-FB3E-4093-AD56-BC4F83C138F3}" destId="{67B5886C-BF4A-43DE-B901-CD2CE45D446C}" srcOrd="6" destOrd="0" presId="urn:microsoft.com/office/officeart/2005/8/layout/hList1#3"/>
    <dgm:cxn modelId="{B80171E3-C6EF-4191-9CC0-C5DD45773AAC}" type="presParOf" srcId="{67B5886C-BF4A-43DE-B901-CD2CE45D446C}" destId="{5254A9AC-AAA6-476F-905E-DFD9D6562E1D}" srcOrd="0" destOrd="0" presId="urn:microsoft.com/office/officeart/2005/8/layout/hList1#3"/>
    <dgm:cxn modelId="{4BC7835A-97BF-4B8B-A1EC-1703DA2E547E}" type="presParOf" srcId="{67B5886C-BF4A-43DE-B901-CD2CE45D446C}" destId="{9CC8B0CE-EBB9-40AF-8D8F-67EFA05083DA}" srcOrd="1" destOrd="0" presId="urn:microsoft.com/office/officeart/2005/8/layout/hList1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216B7E-F40B-486A-B6F6-A317AD34A71A}">
      <dsp:nvSpPr>
        <dsp:cNvPr id="0" name=""/>
        <dsp:cNvSpPr/>
      </dsp:nvSpPr>
      <dsp:spPr bwMode="auto">
        <a:xfrm>
          <a:off x="0" y="0"/>
          <a:ext cx="1914571" cy="4167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1800" b="1" kern="1200"/>
            <a:t>Technique</a:t>
          </a:r>
          <a:endParaRPr kern="1200"/>
        </a:p>
      </dsp:txBody>
      <dsp:txXfrm>
        <a:off x="0" y="0"/>
        <a:ext cx="1914571" cy="416705"/>
      </dsp:txXfrm>
    </dsp:sp>
    <dsp:sp modelId="{C8D49AB9-CD36-4843-827B-6E952C2C8992}">
      <dsp:nvSpPr>
        <dsp:cNvPr id="0" name=""/>
        <dsp:cNvSpPr/>
      </dsp:nvSpPr>
      <dsp:spPr bwMode="auto">
        <a:xfrm>
          <a:off x="11466" y="416705"/>
          <a:ext cx="1914571" cy="15603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Fuite d’eau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Panne d’électricité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Panne du réseau informatique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Panne d’éclairage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Panne du système de chauffage/ventilation/climatisation</a:t>
          </a:r>
          <a:endParaRPr lang="fr-FR" sz="1400" kern="1200"/>
        </a:p>
      </dsp:txBody>
      <dsp:txXfrm>
        <a:off x="11466" y="416705"/>
        <a:ext cx="1914571" cy="1560361"/>
      </dsp:txXfrm>
    </dsp:sp>
    <dsp:sp modelId="{FDB6FE90-0079-45FD-908D-46E10600004A}">
      <dsp:nvSpPr>
        <dsp:cNvPr id="0" name=""/>
        <dsp:cNvSpPr/>
      </dsp:nvSpPr>
      <dsp:spPr bwMode="auto">
        <a:xfrm>
          <a:off x="2194078" y="0"/>
          <a:ext cx="1914571" cy="4167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1800" b="1" kern="1200"/>
            <a:t>Environnemental</a:t>
          </a:r>
          <a:endParaRPr kern="1200"/>
        </a:p>
      </dsp:txBody>
      <dsp:txXfrm>
        <a:off x="2194078" y="0"/>
        <a:ext cx="1914571" cy="416705"/>
      </dsp:txXfrm>
    </dsp:sp>
    <dsp:sp modelId="{96FF40A6-2B38-4F00-AFFC-9011E60C5A5C}">
      <dsp:nvSpPr>
        <dsp:cNvPr id="0" name=""/>
        <dsp:cNvSpPr/>
      </dsp:nvSpPr>
      <dsp:spPr bwMode="auto">
        <a:xfrm>
          <a:off x="2194078" y="416705"/>
          <a:ext cx="1914571" cy="15603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Incendie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Catastrophe naturelle (Inondation, Tempête, Séisme, canicule)</a:t>
          </a:r>
          <a:endParaRPr kern="1200"/>
        </a:p>
      </dsp:txBody>
      <dsp:txXfrm>
        <a:off x="2194078" y="416705"/>
        <a:ext cx="1914571" cy="1560361"/>
      </dsp:txXfrm>
    </dsp:sp>
    <dsp:sp modelId="{F06D6B2B-15C2-4E64-9F03-746B51EAE9FA}">
      <dsp:nvSpPr>
        <dsp:cNvPr id="0" name=""/>
        <dsp:cNvSpPr/>
      </dsp:nvSpPr>
      <dsp:spPr bwMode="auto">
        <a:xfrm>
          <a:off x="4376690" y="0"/>
          <a:ext cx="1914571" cy="4167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1800" b="1" kern="1200"/>
            <a:t>Externe</a:t>
          </a:r>
          <a:endParaRPr kern="1200"/>
        </a:p>
      </dsp:txBody>
      <dsp:txXfrm>
        <a:off x="4376690" y="0"/>
        <a:ext cx="1914571" cy="416705"/>
      </dsp:txXfrm>
    </dsp:sp>
    <dsp:sp modelId="{6AD4C86C-1CD5-4272-BEAC-184B0E4B007C}">
      <dsp:nvSpPr>
        <dsp:cNvPr id="0" name=""/>
        <dsp:cNvSpPr/>
      </dsp:nvSpPr>
      <dsp:spPr bwMode="auto">
        <a:xfrm>
          <a:off x="4376690" y="416705"/>
          <a:ext cx="1914571" cy="15603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Activisme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Intrusion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Cyberattaque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Attentat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Pandémie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Absence d’évacuation des déchets</a:t>
          </a:r>
          <a:endParaRPr lang="fr-FR" sz="1400" kern="1200"/>
        </a:p>
      </dsp:txBody>
      <dsp:txXfrm>
        <a:off x="4376690" y="416705"/>
        <a:ext cx="1914571" cy="1560361"/>
      </dsp:txXfrm>
    </dsp:sp>
    <dsp:sp modelId="{5254A9AC-AAA6-476F-905E-DFD9D6562E1D}">
      <dsp:nvSpPr>
        <dsp:cNvPr id="0" name=""/>
        <dsp:cNvSpPr/>
      </dsp:nvSpPr>
      <dsp:spPr bwMode="auto">
        <a:xfrm>
          <a:off x="6570769" y="0"/>
          <a:ext cx="1914571" cy="4167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1800" b="1" kern="1200"/>
            <a:t>Réglementaire</a:t>
          </a:r>
          <a:endParaRPr kern="1200"/>
        </a:p>
      </dsp:txBody>
      <dsp:txXfrm>
        <a:off x="6570769" y="0"/>
        <a:ext cx="1914571" cy="416705"/>
      </dsp:txXfrm>
    </dsp:sp>
    <dsp:sp modelId="{9CC8B0CE-EBB9-40AF-8D8F-67EFA05083DA}">
      <dsp:nvSpPr>
        <dsp:cNvPr id="0" name=""/>
        <dsp:cNvSpPr/>
      </dsp:nvSpPr>
      <dsp:spPr bwMode="auto">
        <a:xfrm>
          <a:off x="6559302" y="416705"/>
          <a:ext cx="1914571" cy="15603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Non-respect de la réglementation</a:t>
          </a:r>
          <a:endParaRPr kern="1200"/>
        </a:p>
      </dsp:txBody>
      <dsp:txXfrm>
        <a:off x="6559302" y="416705"/>
        <a:ext cx="1914571" cy="1560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#3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  <dgm:varLst>
            <dgm:chMax val="0"/>
            <dgm:chPref val="0"/>
            <dgm:bulletEnabled val="1"/>
          </dgm:varLst>
        </dgm:layoutNode>
        <dgm:layoutNode name="desTx" styleLbl="alignAccFollowNode1"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  <dgm:varLst>
            <dgm:bulletEnabled val="1"/>
          </dgm:var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834568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1743337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00BCCA-07E3-F340-8368-72ED4AF0B876}" type="datetimeFigureOut">
              <a:rPr lang="fr-FR"/>
              <a:t>22/07/2026</a:t>
            </a:fld>
            <a:endParaRPr lang="fr-FR"/>
          </a:p>
        </p:txBody>
      </p:sp>
      <p:sp>
        <p:nvSpPr>
          <p:cNvPr id="1551384235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1199086181" name="Espace réservé des commentair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72649623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24332023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959CA31-2564-DF46-9E12-172FCDA355CD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490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0489638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81253730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59CA31-2564-DF46-9E12-172FCDA355CD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214506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62311508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039452591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59CA31-2564-DF46-9E12-172FCDA355CD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1DC0466-9F26-0D39-48B6-AD90CDC0B144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5A6FC99-43AB-F556-72AD-F226CABDCA0A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E85EFF8-7765-E55D-75C7-CDA773BB880E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8147969-9907-A757-0F74-E19C3BD5F2DF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9359421-9059-D931-BE9E-6D5ECA739BC5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88F65DF-48FE-67BC-A4C4-EFDAC181304F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4EFF783-AD17-D265-E0D4-893FFB6FB26D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4947BBC-5DD6-8A5E-8776-0C3F91B7912E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58F644-6E44-A85B-D6CD-16D8106CBB64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31BAE26-9F98-32B0-81E4-515C39757F0E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03D4507-E86B-E259-F3E3-4CFE8DD528AF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848FD8-672C-C612-3678-58FD4B43C158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C969FA-0FE8-5B0A-EEFA-295185603626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7BF45E7-BF9F-4B94-D9CD-303722868AF8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58D0845-F8F0-AEA9-D4AD-692A9DF58CB9}" type="slidenum">
              <a:rPr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353B63A-1B64-725B-1196-4F1013B74D42}" type="slidenum">
              <a:rPr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22FB689-AE0F-A2DF-2396-2A19AE932108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DDE70FD-E039-0719-3CCA-2AD0403FD09F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66046F2-19DE-B54F-A588-D28916933EE0}" type="slidenum">
              <a:rPr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01DAEB5-9044-18C0-D584-767E34736067}" type="slidenum">
              <a:rPr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B33FBE9-C3B6-D09A-10C6-0B4707D91774}" type="slidenum">
              <a:rPr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A0B6E44-1BA7-3A45-533B-C0CE39816A23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1FCBA0F-B3D2-1AAF-9B4C-69B63E0B68B0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1F0D03A-9DD1-15AE-0825-922F81149A45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03357" name="Titr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418104518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Cliquez pour modifier le style des sous-titres du masque</a:t>
            </a:r>
            <a:endParaRPr/>
          </a:p>
        </p:txBody>
      </p:sp>
      <p:sp>
        <p:nvSpPr>
          <p:cNvPr id="163055010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5073853-011D-934D-85BB-8DE33881A4D0}" type="datetime1">
              <a:rPr lang="fr-FR"/>
              <a:t>22/07/2026</a:t>
            </a:fld>
            <a:endParaRPr lang="fr-FR"/>
          </a:p>
        </p:txBody>
      </p:sp>
      <p:sp>
        <p:nvSpPr>
          <p:cNvPr id="1817542914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01852070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3450040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145382275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9012183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924E745-60B7-9C4D-A313-727E611D81D4}" type="datetime1">
              <a:rPr lang="fr-FR"/>
              <a:t>22/07/2026</a:t>
            </a:fld>
            <a:endParaRPr lang="fr-FR"/>
          </a:p>
        </p:txBody>
      </p:sp>
      <p:sp>
        <p:nvSpPr>
          <p:cNvPr id="950703422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588497655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En-têt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5268328" name="Titr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86059442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56259065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8533D1-8E10-6A4C-9BCE-9AD52A4C8EA8}" type="datetime1">
              <a:rPr lang="fr-FR"/>
              <a:t>22/07/2026</a:t>
            </a:fld>
            <a:endParaRPr lang="fr-FR"/>
          </a:p>
        </p:txBody>
      </p:sp>
      <p:sp>
        <p:nvSpPr>
          <p:cNvPr id="1701172720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095444375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3982085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502404438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84280010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24198632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AF0B003-3A22-EF4D-B8E1-15BB0F20FBD6}" type="datetime1">
              <a:rPr lang="fr-FR"/>
              <a:t>22/07/2026</a:t>
            </a:fld>
            <a:endParaRPr lang="fr-FR"/>
          </a:p>
        </p:txBody>
      </p:sp>
      <p:sp>
        <p:nvSpPr>
          <p:cNvPr id="1538884307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6521014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222640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98787207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2063058072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033646726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809843834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2122119349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9645193-7653-A34B-AEC0-01B94DA7D317}" type="datetime1">
              <a:rPr lang="fr-FR"/>
              <a:t>22/07/2026</a:t>
            </a:fld>
            <a:endParaRPr lang="fr-FR"/>
          </a:p>
        </p:txBody>
      </p:sp>
      <p:sp>
        <p:nvSpPr>
          <p:cNvPr id="143338590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248519903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2321221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168532022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9C57BBD-5145-064C-AD28-6652485DE8C7}" type="datetime1">
              <a:rPr lang="fr-FR"/>
              <a:t>22/07/2026</a:t>
            </a:fld>
            <a:endParaRPr lang="fr-FR"/>
          </a:p>
        </p:txBody>
      </p:sp>
      <p:sp>
        <p:nvSpPr>
          <p:cNvPr id="1454273366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02424564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4431549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4E27989-1CDC-CD4D-BE70-D578F51CCAC2}" type="datetime1">
              <a:rPr lang="fr-FR"/>
              <a:t>22/07/2026</a:t>
            </a:fld>
            <a:endParaRPr lang="fr-FR"/>
          </a:p>
        </p:txBody>
      </p:sp>
      <p:sp>
        <p:nvSpPr>
          <p:cNvPr id="114405954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44799070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0532932" name="Titr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31111087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14166586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240461797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F89E7A-749A-4C49-92C9-BEEDDD956CE9}" type="datetime1">
              <a:rPr lang="fr-FR"/>
              <a:t>22/07/2026</a:t>
            </a:fld>
            <a:endParaRPr lang="fr-FR"/>
          </a:p>
        </p:txBody>
      </p:sp>
      <p:sp>
        <p:nvSpPr>
          <p:cNvPr id="1836774644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668564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0170558" name="Titr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328846325" name="Espace réservé pour une image 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115542227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397985848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51E8225-999A-9B43-A2D4-2D7573A64B40}" type="datetime1">
              <a:rPr lang="fr-FR"/>
              <a:t>22/07/2026</a:t>
            </a:fld>
            <a:endParaRPr lang="fr-FR"/>
          </a:p>
        </p:txBody>
      </p:sp>
      <p:sp>
        <p:nvSpPr>
          <p:cNvPr id="346167242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12560722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6835535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2095289909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91420901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52F0F63-2447-3540-B86E-85DA92F2F1C9}" type="datetime1">
              <a:rPr lang="fr-FR"/>
              <a:t>22/07/2026</a:t>
            </a:fld>
            <a:endParaRPr lang="fr-FR"/>
          </a:p>
        </p:txBody>
      </p:sp>
      <p:sp>
        <p:nvSpPr>
          <p:cNvPr id="281354813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9457829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6608974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6213535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117591090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123398-DEF6-FE4D-97D4-F94D4F425065}" type="datetime1">
              <a:rPr lang="fr-FR"/>
              <a:t>22/07/2026</a:t>
            </a:fld>
            <a:endParaRPr lang="fr-FR"/>
          </a:p>
        </p:txBody>
      </p:sp>
      <p:sp>
        <p:nvSpPr>
          <p:cNvPr id="1384083208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17965990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exte et image 1/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7831566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844062" y="2328864"/>
            <a:ext cx="4642339" cy="3763962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676628031" name="Espace réservé du pied de page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Comité d’Audit</a:t>
            </a:r>
            <a:endParaRPr/>
          </a:p>
        </p:txBody>
      </p:sp>
      <p:sp>
        <p:nvSpPr>
          <p:cNvPr id="789507058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6632536" y="6489685"/>
            <a:ext cx="681376" cy="36831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485C9-48E1-44E5-B6B0-0BD540B8FDB1}" type="slidenum">
              <a:rPr lang="fr-FR"/>
              <a:t>‹N°›</a:t>
            </a:fld>
            <a:endParaRPr lang="fr-FR"/>
          </a:p>
        </p:txBody>
      </p:sp>
      <p:sp>
        <p:nvSpPr>
          <p:cNvPr id="633509650" name="Espace réservé du texte 7"/>
          <p:cNvSpPr>
            <a:spLocks noGrp="1"/>
          </p:cNvSpPr>
          <p:nvPr>
            <p:ph type="body" sz="quarter" idx="13"/>
          </p:nvPr>
        </p:nvSpPr>
        <p:spPr bwMode="gray">
          <a:xfrm>
            <a:off x="844062" y="1131849"/>
            <a:ext cx="7458808" cy="1197014"/>
          </a:xfrm>
        </p:spPr>
        <p:txBody>
          <a:bodyPr/>
          <a:lstStyle>
            <a:lvl1pPr marL="0" indent="0" algn="r">
              <a:buFontTx/>
              <a:buNone/>
              <a:defRPr b="0">
                <a:solidFill>
                  <a:schemeClr val="accent1"/>
                </a:solidFill>
              </a:defRPr>
            </a:lvl1pPr>
            <a:lvl2pPr marL="0" indent="0" algn="r">
              <a:buFontTx/>
              <a:buNone/>
              <a:defRPr sz="1350" b="0">
                <a:solidFill>
                  <a:schemeClr val="accent1"/>
                </a:solidFill>
              </a:defRPr>
            </a:lvl2pPr>
            <a:lvl3pPr marL="0" indent="0" algn="r">
              <a:buFontTx/>
              <a:buNone/>
              <a:defRPr sz="1350" b="0">
                <a:solidFill>
                  <a:schemeClr val="accent1"/>
                </a:solidFill>
              </a:defRPr>
            </a:lvl3pPr>
            <a:lvl4pPr marL="0" indent="0" algn="r">
              <a:buFontTx/>
              <a:buNone/>
              <a:defRPr sz="1350" b="0">
                <a:solidFill>
                  <a:schemeClr val="accent1"/>
                </a:solidFill>
              </a:defRPr>
            </a:lvl4pPr>
            <a:lvl5pPr marL="0" indent="0" algn="r">
              <a:buFontTx/>
              <a:buNone/>
              <a:defRPr sz="1350" b="0">
                <a:solidFill>
                  <a:schemeClr val="accent1"/>
                </a:solidFill>
              </a:defRPr>
            </a:lvl5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444243521" name="Espace réservé pour une image  10"/>
          <p:cNvSpPr>
            <a:spLocks noGrp="1"/>
          </p:cNvSpPr>
          <p:nvPr>
            <p:ph type="pic" sz="quarter" idx="14"/>
          </p:nvPr>
        </p:nvSpPr>
        <p:spPr bwMode="gray">
          <a:xfrm>
            <a:off x="5767753" y="2362199"/>
            <a:ext cx="2535116" cy="342900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048352014" name="Titre 1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957163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71761044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787623918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35863C6-8018-394E-92AD-FE9BBAD7A227}" type="datetime1">
              <a:rPr lang="fr-FR"/>
              <a:t>22/07/2026</a:t>
            </a:fld>
            <a:endParaRPr lang="fr-FR"/>
          </a:p>
        </p:txBody>
      </p:sp>
      <p:sp>
        <p:nvSpPr>
          <p:cNvPr id="127084778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99569982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4572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resama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5265899" name="Rectangle 11"/>
          <p:cNvSpPr/>
          <p:nvPr/>
        </p:nvSpPr>
        <p:spPr bwMode="auto">
          <a:xfrm>
            <a:off x="208006" y="217078"/>
            <a:ext cx="8725252" cy="6448792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BBC8ED-0A26-7FCF-FC6A-A50ED2E86238}"/>
              </a:ext>
            </a:extLst>
          </p:cNvPr>
          <p:cNvSpPr txBox="1"/>
          <p:nvPr/>
        </p:nvSpPr>
        <p:spPr>
          <a:xfrm>
            <a:off x="552290" y="1413000"/>
            <a:ext cx="859171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Ce document a été élaboré par le groupe de travail « Plan d’Urgence » du réseau RESAMA (Réseau d’Études Sanitaires des Animaux Modèles et de la faune sauvage Aquatique).</a:t>
            </a:r>
            <a:br>
              <a:rPr lang="fr-FR" sz="1600" dirty="0">
                <a:solidFill>
                  <a:schemeClr val="bg1"/>
                </a:solidFill>
              </a:rPr>
            </a:br>
            <a:r>
              <a:rPr lang="fr-FR" sz="1600" dirty="0">
                <a:solidFill>
                  <a:schemeClr val="bg1"/>
                </a:solidFill>
              </a:rPr>
              <a:t>Il est libre de droits.</a:t>
            </a:r>
            <a:br>
              <a:rPr lang="fr-FR" sz="1600" dirty="0">
                <a:solidFill>
                  <a:schemeClr val="bg1"/>
                </a:solidFill>
              </a:rPr>
            </a:br>
            <a:r>
              <a:rPr lang="fr-FR" sz="1600" dirty="0">
                <a:solidFill>
                  <a:schemeClr val="bg1"/>
                </a:solidFill>
              </a:rPr>
              <a:t>Son contenu n’est pas exhaustif et doit être adapté à l’environnement de travail ainsi qu’aux spécificités de chaque établissement.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600" dirty="0">
                <a:solidFill>
                  <a:schemeClr val="bg1"/>
                </a:solidFill>
              </a:rPr>
              <a:t>Pour toute question ou suggestion, vous pouvez contacter le réseau à l’adresse suivante : </a:t>
            </a:r>
            <a:r>
              <a:rPr lang="fr-FR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contact@resama.fr</a:t>
            </a:r>
            <a:r>
              <a:rPr lang="fr-FR" sz="1600" dirty="0">
                <a:solidFill>
                  <a:schemeClr val="bg1"/>
                </a:solidFill>
              </a:rPr>
              <a:t> 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600" dirty="0">
                <a:solidFill>
                  <a:schemeClr val="bg1"/>
                </a:solidFill>
              </a:rPr>
              <a:t>Nous espérons que ce document vous sera utile dans le cadre de vos activités.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600" i="1" dirty="0">
                <a:solidFill>
                  <a:schemeClr val="bg1"/>
                </a:solidFill>
              </a:rPr>
              <a:t>Les membres du GT Plan d’Urgence RESAMA:</a:t>
            </a:r>
          </a:p>
          <a:p>
            <a:r>
              <a:rPr lang="fr-FR" sz="1600" dirty="0">
                <a:solidFill>
                  <a:schemeClr val="bg1"/>
                </a:solidFill>
              </a:rPr>
              <a:t>Sophie Nunes Figueiredo, </a:t>
            </a:r>
            <a:r>
              <a:rPr lang="fr-FR" sz="1600" i="1" dirty="0">
                <a:solidFill>
                  <a:schemeClr val="bg1"/>
                </a:solidFill>
              </a:rPr>
              <a:t>Institut du Cerveau, Paris</a:t>
            </a:r>
          </a:p>
          <a:p>
            <a:r>
              <a:rPr lang="fr-FR" sz="1600" dirty="0">
                <a:solidFill>
                  <a:schemeClr val="bg1"/>
                </a:solidFill>
              </a:rPr>
              <a:t>Sophie Collet, </a:t>
            </a:r>
            <a:r>
              <a:rPr lang="fr-FR" sz="1600" i="1" dirty="0">
                <a:solidFill>
                  <a:schemeClr val="bg1"/>
                </a:solidFill>
              </a:rPr>
              <a:t>IFREMER, Plouzané</a:t>
            </a:r>
          </a:p>
          <a:p>
            <a:r>
              <a:rPr lang="fr-FR" sz="1600" dirty="0">
                <a:solidFill>
                  <a:schemeClr val="bg1"/>
                </a:solidFill>
              </a:rPr>
              <a:t>Morgane Danion, </a:t>
            </a:r>
            <a:r>
              <a:rPr lang="fr-FR" sz="1600" i="1" dirty="0">
                <a:solidFill>
                  <a:schemeClr val="bg1"/>
                </a:solidFill>
              </a:rPr>
              <a:t>ANSES, Plouzané</a:t>
            </a:r>
          </a:p>
          <a:p>
            <a:r>
              <a:rPr lang="fr-FR" sz="1600" dirty="0">
                <a:solidFill>
                  <a:schemeClr val="bg1"/>
                </a:solidFill>
              </a:rPr>
              <a:t>Brigitte Guillet, </a:t>
            </a:r>
            <a:r>
              <a:rPr lang="fr-FR" sz="1600" i="1" dirty="0">
                <a:solidFill>
                  <a:schemeClr val="bg1"/>
                </a:solidFill>
              </a:rPr>
              <a:t>INRAE, Rennes</a:t>
            </a:r>
          </a:p>
          <a:p>
            <a:r>
              <a:rPr lang="fr-FR" sz="1600" dirty="0">
                <a:solidFill>
                  <a:schemeClr val="bg1"/>
                </a:solidFill>
              </a:rPr>
              <a:t>Benjamin </a:t>
            </a:r>
            <a:r>
              <a:rPr lang="fr-FR" sz="1600" dirty="0" err="1">
                <a:solidFill>
                  <a:schemeClr val="bg1"/>
                </a:solidFill>
              </a:rPr>
              <a:t>Piccini</a:t>
            </a:r>
            <a:r>
              <a:rPr lang="fr-FR" sz="1600" dirty="0">
                <a:solidFill>
                  <a:schemeClr val="bg1"/>
                </a:solidFill>
              </a:rPr>
              <a:t>, </a:t>
            </a:r>
            <a:r>
              <a:rPr lang="fr-FR" sz="1600" i="1" dirty="0">
                <a:solidFill>
                  <a:schemeClr val="bg1"/>
                </a:solidFill>
              </a:rPr>
              <a:t>INERIS, </a:t>
            </a:r>
            <a:r>
              <a:rPr lang="fr-FR" sz="1600" i="1" dirty="0" err="1">
                <a:solidFill>
                  <a:schemeClr val="bg1"/>
                </a:solidFill>
              </a:rPr>
              <a:t>Verneuille</a:t>
            </a:r>
            <a:r>
              <a:rPr lang="fr-FR" sz="1600" i="1" dirty="0">
                <a:solidFill>
                  <a:schemeClr val="bg1"/>
                </a:solidFill>
              </a:rPr>
              <a:t>-en-Halatte</a:t>
            </a:r>
          </a:p>
          <a:p>
            <a:r>
              <a:rPr lang="fr-FR" sz="1600" dirty="0">
                <a:solidFill>
                  <a:schemeClr val="bg1"/>
                </a:solidFill>
              </a:rPr>
              <a:t>Gaëtan Schires, </a:t>
            </a:r>
            <a:r>
              <a:rPr lang="fr-FR" sz="1600" i="1" dirty="0">
                <a:solidFill>
                  <a:schemeClr val="bg1"/>
                </a:solidFill>
              </a:rPr>
              <a:t>CNRS,</a:t>
            </a:r>
            <a:r>
              <a:rPr lang="fr-FR" sz="1600" dirty="0">
                <a:solidFill>
                  <a:schemeClr val="bg1"/>
                </a:solidFill>
              </a:rPr>
              <a:t> </a:t>
            </a:r>
            <a:r>
              <a:rPr lang="fr-FR" sz="1600" i="1" dirty="0">
                <a:solidFill>
                  <a:schemeClr val="bg1"/>
                </a:solidFill>
              </a:rPr>
              <a:t>Station Biologique Roscoff</a:t>
            </a:r>
            <a:endParaRPr lang="fr-FR" sz="2000" i="1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F42118-264F-AB40-5C34-CCCB419F1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23" y="557545"/>
            <a:ext cx="2252529" cy="6448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9415556" name="Rectangle 11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sp>
        <p:nvSpPr>
          <p:cNvPr id="8290711" name="ZoneTexte 21"/>
          <p:cNvSpPr txBox="1"/>
          <p:nvPr/>
        </p:nvSpPr>
        <p:spPr bwMode="auto">
          <a:xfrm>
            <a:off x="4069081" y="4952372"/>
            <a:ext cx="4649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>
                <a:solidFill>
                  <a:schemeClr val="bg1"/>
                </a:solidFill>
                <a:latin typeface="Arial"/>
                <a:cs typeface="Arial"/>
              </a:rPr>
              <a:t>Date de création:</a:t>
            </a:r>
            <a:endParaRPr/>
          </a:p>
          <a:p>
            <a:pPr algn="r">
              <a:defRPr/>
            </a:pPr>
            <a:r>
              <a:rPr lang="fr-FR">
                <a:solidFill>
                  <a:schemeClr val="bg1"/>
                </a:solidFill>
                <a:latin typeface="Arial"/>
                <a:cs typeface="Arial"/>
              </a:rPr>
              <a:t>Rédacteur(s):</a:t>
            </a:r>
            <a:endParaRPr/>
          </a:p>
          <a:p>
            <a:pPr algn="r">
              <a:defRPr/>
            </a:pPr>
            <a:r>
              <a:rPr lang="fr-FR">
                <a:solidFill>
                  <a:schemeClr val="bg1"/>
                </a:solidFill>
                <a:latin typeface="Arial"/>
                <a:cs typeface="Arial"/>
              </a:rPr>
              <a:t>Date de la dernière révision:</a:t>
            </a:r>
            <a:endParaRPr/>
          </a:p>
        </p:txBody>
      </p:sp>
      <p:sp>
        <p:nvSpPr>
          <p:cNvPr id="1773352613" name="ZoneTexte 26"/>
          <p:cNvSpPr txBox="1"/>
          <p:nvPr/>
        </p:nvSpPr>
        <p:spPr bwMode="auto">
          <a:xfrm>
            <a:off x="3390540" y="2462409"/>
            <a:ext cx="5266206" cy="275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/>
                <a:cs typeface="Arial"/>
              </a:rPr>
              <a:t>PLAN D’URGENCE GENERAL</a:t>
            </a:r>
            <a:endParaRPr dirty="0"/>
          </a:p>
          <a:p>
            <a:pPr algn="r">
              <a:lnSpc>
                <a:spcPct val="70000"/>
              </a:lnSpc>
              <a:defRPr/>
            </a:pPr>
            <a:endParaRPr lang="fr-FR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/>
                <a:cs typeface="Arial"/>
              </a:rPr>
              <a:t>Etablissement Utilisateur xxx</a:t>
            </a:r>
            <a:endParaRPr dirty="0"/>
          </a:p>
          <a:p>
            <a:pPr algn="r">
              <a:lnSpc>
                <a:spcPct val="15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/>
                <a:cs typeface="Arial"/>
              </a:rPr>
              <a:t>Animaleries et pièces agréées</a:t>
            </a:r>
            <a:endParaRPr dirty="0"/>
          </a:p>
          <a:p>
            <a:pPr algn="r">
              <a:lnSpc>
                <a:spcPct val="70000"/>
              </a:lnSpc>
              <a:defRPr/>
            </a:pPr>
            <a:endParaRPr lang="fr-FR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lnSpc>
                <a:spcPct val="7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/>
                <a:cs typeface="Arial"/>
              </a:rPr>
              <a:t>Version 1</a:t>
            </a:r>
            <a:endParaRPr dirty="0"/>
          </a:p>
          <a:p>
            <a:pPr algn="r">
              <a:lnSpc>
                <a:spcPct val="70000"/>
              </a:lnSpc>
              <a:defRPr/>
            </a:pPr>
            <a:endParaRPr lang="fr-FR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lnSpc>
                <a:spcPct val="70000"/>
              </a:lnSpc>
              <a:defRPr/>
            </a:pPr>
            <a:endParaRPr lang="fr-FR" sz="2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651352400" name="Connecteur droit 19"/>
          <p:cNvCxnSpPr/>
          <p:nvPr/>
        </p:nvCxnSpPr>
        <p:spPr bwMode="auto">
          <a:xfrm>
            <a:off x="7330078" y="4934304"/>
            <a:ext cx="1351386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648995" name="Connecteur droit 23"/>
          <p:cNvCxnSpPr/>
          <p:nvPr/>
        </p:nvCxnSpPr>
        <p:spPr bwMode="auto">
          <a:xfrm>
            <a:off x="3761154" y="2065373"/>
            <a:ext cx="475982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9094218" name="Rectangle 14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sp>
        <p:nvSpPr>
          <p:cNvPr id="1531747409" name="ZoneTexte 15"/>
          <p:cNvSpPr txBox="1"/>
          <p:nvPr/>
        </p:nvSpPr>
        <p:spPr bwMode="auto">
          <a:xfrm>
            <a:off x="3733138" y="541730"/>
            <a:ext cx="5088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fr-FR" sz="8000">
                <a:solidFill>
                  <a:schemeClr val="bg1"/>
                </a:solidFill>
                <a:latin typeface="Arial"/>
                <a:cs typeface="Arial"/>
              </a:rPr>
              <a:t>Sommaire</a:t>
            </a:r>
            <a:endParaRPr/>
          </a:p>
        </p:txBody>
      </p:sp>
      <p:sp>
        <p:nvSpPr>
          <p:cNvPr id="1706026867" name="ZoneTexte 16"/>
          <p:cNvSpPr txBox="1"/>
          <p:nvPr/>
        </p:nvSpPr>
        <p:spPr bwMode="auto">
          <a:xfrm>
            <a:off x="405065" y="1746346"/>
            <a:ext cx="10478064" cy="4837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1 </a:t>
            </a:r>
            <a:r>
              <a:rPr lang="fr-FR" sz="2200">
                <a:solidFill>
                  <a:srgbClr val="D53D22"/>
                </a:solidFill>
                <a:latin typeface="Arial"/>
                <a:cs typeface="Arial"/>
              </a:rPr>
              <a:t>•</a:t>
            </a: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 Risque Technique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2 </a:t>
            </a:r>
            <a:r>
              <a:rPr lang="fr-FR" sz="2200">
                <a:solidFill>
                  <a:srgbClr val="D53D22"/>
                </a:solidFill>
                <a:latin typeface="Arial"/>
                <a:cs typeface="Arial"/>
              </a:rPr>
              <a:t>•</a:t>
            </a: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 Risque Environnemental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3 </a:t>
            </a:r>
            <a:r>
              <a:rPr lang="fr-FR" sz="2200">
                <a:solidFill>
                  <a:srgbClr val="D53D22"/>
                </a:solidFill>
                <a:latin typeface="Arial"/>
                <a:cs typeface="Arial"/>
              </a:rPr>
              <a:t>• </a:t>
            </a: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Risque Externe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4 </a:t>
            </a:r>
            <a:r>
              <a:rPr lang="fr-FR" sz="2200">
                <a:solidFill>
                  <a:srgbClr val="D53D22"/>
                </a:solidFill>
                <a:latin typeface="Arial"/>
                <a:cs typeface="Arial"/>
              </a:rPr>
              <a:t>• </a:t>
            </a: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Risque Réglementaire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5 </a:t>
            </a:r>
            <a:r>
              <a:rPr lang="fr-FR" sz="2200">
                <a:solidFill>
                  <a:srgbClr val="D53D22"/>
                </a:solidFill>
                <a:latin typeface="Arial"/>
                <a:cs typeface="Arial"/>
              </a:rPr>
              <a:t>•</a:t>
            </a: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 Matrice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712683157" name="Connecteur droit 17"/>
          <p:cNvCxnSpPr/>
          <p:nvPr/>
        </p:nvCxnSpPr>
        <p:spPr bwMode="auto">
          <a:xfrm>
            <a:off x="405065" y="1556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1951187" name="ZoneTexte 1"/>
          <p:cNvSpPr txBox="1"/>
          <p:nvPr/>
        </p:nvSpPr>
        <p:spPr bwMode="auto">
          <a:xfrm>
            <a:off x="137451" y="224293"/>
            <a:ext cx="8909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600">
                <a:solidFill>
                  <a:srgbClr val="D53D22"/>
                </a:solidFill>
                <a:latin typeface="Arial"/>
                <a:cs typeface="Arial"/>
              </a:rPr>
              <a:t>Liste des risques</a:t>
            </a:r>
            <a:endParaRPr/>
          </a:p>
        </p:txBody>
      </p:sp>
      <p:graphicFrame>
        <p:nvGraphicFramePr>
          <p:cNvPr id="831757177" name="Diagramme 6"/>
          <p:cNvGraphicFramePr>
            <a:graphicFrameLocks/>
          </p:cNvGraphicFramePr>
          <p:nvPr/>
        </p:nvGraphicFramePr>
        <p:xfrm>
          <a:off x="256323" y="1296485"/>
          <a:ext cx="8485341" cy="1977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3442507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554261319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5266299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6446833" name="ZoneTexte 10"/>
          <p:cNvSpPr txBox="1"/>
          <p:nvPr/>
        </p:nvSpPr>
        <p:spPr bwMode="auto">
          <a:xfrm>
            <a:off x="8736451" y="6647570"/>
            <a:ext cx="295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fld id="{A9909AC8-ABF1-E443-BB52-76640458FAB7}" type="slidenum">
              <a:rPr lang="fr-FR" sz="900" b="1">
                <a:solidFill>
                  <a:srgbClr val="281E78"/>
                </a:solidFill>
                <a:latin typeface="Arial"/>
                <a:cs typeface="Arial"/>
              </a:rPr>
              <a:t>5</a:t>
            </a:fld>
            <a:endParaRPr lang="fr-FR" sz="900" b="1">
              <a:solidFill>
                <a:srgbClr val="281E78"/>
              </a:solidFill>
              <a:latin typeface="Arial"/>
              <a:cs typeface="Arial"/>
            </a:endParaRPr>
          </a:p>
        </p:txBody>
      </p:sp>
      <p:cxnSp>
        <p:nvCxnSpPr>
          <p:cNvPr id="1335739528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1640302" name="ZoneTexte 17"/>
          <p:cNvSpPr txBox="1"/>
          <p:nvPr/>
        </p:nvSpPr>
        <p:spPr bwMode="auto">
          <a:xfrm>
            <a:off x="418566" y="2827730"/>
            <a:ext cx="8459958" cy="87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1. Risque Technique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36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72869473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489679" name="ZoneTexte 8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5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9731717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25037957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6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494160808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092603484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Fuite d’eau</a:t>
            </a:r>
            <a:endParaRPr/>
          </a:p>
        </p:txBody>
      </p:sp>
      <p:sp>
        <p:nvSpPr>
          <p:cNvPr id="1308749071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Présence anormale d’eau dans les locaux (sol, étagères…) provenant d’une source connue ou non</a:t>
            </a:r>
            <a:endParaRPr/>
          </a:p>
        </p:txBody>
      </p:sp>
      <p:sp>
        <p:nvSpPr>
          <p:cNvPr id="623826603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</a:t>
            </a:r>
            <a:endParaRPr/>
          </a:p>
        </p:txBody>
      </p:sp>
      <p:sp>
        <p:nvSpPr>
          <p:cNvPr id="968736809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961929030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48602296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405406886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935622620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Rupture de canalisation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Infiltration d’eau de pluie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Robinet laissé ouvert</a:t>
            </a:r>
            <a:endParaRPr/>
          </a:p>
        </p:txBody>
      </p:sp>
      <p:sp>
        <p:nvSpPr>
          <p:cNvPr id="66697124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151044648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901773375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PC sécurité présent 24/7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Signalement par un système de ticketing auprès du bâtiment</a:t>
            </a:r>
            <a:endParaRPr/>
          </a:p>
        </p:txBody>
      </p:sp>
      <p:sp>
        <p:nvSpPr>
          <p:cNvPr id="1144784485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281450690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270180488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272816750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935323464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488394757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Endommagement de matériel électrique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Détérioration des locaux (peinture, sol, mobilier…)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Risque d’accident du personnel (électrique, chute…)</a:t>
            </a:r>
            <a:endParaRPr/>
          </a:p>
        </p:txBody>
      </p:sp>
      <p:sp>
        <p:nvSpPr>
          <p:cNvPr id="995865322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951767241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Nombre de tickets Bâtiment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d’incidents/accidents)​</a:t>
            </a:r>
            <a:endParaRPr/>
          </a:p>
        </p:txBody>
      </p:sp>
      <p:sp>
        <p:nvSpPr>
          <p:cNvPr id="379770349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6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960210389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67B033E4-4812-59E1-5544-1B9414F140D4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CD4B33C1-01CF-8471-B409-92E3A4431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86A117F-2CF4-0D65-5788-C9D07930E029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B8C2953-C93E-DB4A-075A-27084EDE3FA3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0848845-352E-58B6-029D-AD347B7EC14D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00C8AC-1B3B-D71E-F3AC-8E22A3103D65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22A53A-B05E-7444-A76F-2B5BC19C9339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B73067B8-DBAC-09FC-DFC5-71E48BA42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76E3CA8-E3D7-41CE-CFC4-AEB90F61AAD9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46EB41-7777-41DC-7B49-5473E2E96D73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28120D1-3D8E-8895-9759-3D4471C223A2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2E043E-94EC-B0E7-7A26-78F08607064B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5E2D233-9A37-9EFC-759D-ACA90F54D46D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850946D7-0330-68C0-4F43-88B97FDA1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E1A8A2A-130D-3542-DDD0-098EB56E33FC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BEE90DF-B5E9-67CC-8BF0-B7A3B8709EC3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890B1D-3C40-C3AB-7C38-8DEA316BBE13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2026A6-FD97-25C1-8900-FF043CA66D52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BD467B-57B8-41FC-23DA-F302871AE588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7087169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2142087148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7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954216005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239782663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d’électricité</a:t>
            </a:r>
            <a:endParaRPr/>
          </a:p>
        </p:txBody>
      </p:sp>
      <p:sp>
        <p:nvSpPr>
          <p:cNvPr id="1114272042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Défaut d’alimentation électrique conduisant à la mise à l’arrêt des équipements</a:t>
            </a:r>
            <a:endParaRPr/>
          </a:p>
        </p:txBody>
      </p:sp>
      <p:sp>
        <p:nvSpPr>
          <p:cNvPr id="1809773045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R2</a:t>
            </a:r>
            <a:endParaRPr/>
          </a:p>
        </p:txBody>
      </p:sp>
      <p:sp>
        <p:nvSpPr>
          <p:cNvPr id="1100568164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679355695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745568347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746015836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33866930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nationale / ville de Paris / Bâtiment</a:t>
            </a:r>
            <a:endParaRPr/>
          </a:p>
        </p:txBody>
      </p:sp>
      <p:sp>
        <p:nvSpPr>
          <p:cNvPr id="1155606926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776042826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411928218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1698238139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765979209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de la GTB</a:t>
            </a:r>
            <a:endParaRPr/>
          </a:p>
          <a:p>
            <a:pPr algn="just">
              <a:buClr>
                <a:srgbClr val="EE7B10"/>
              </a:buClr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901118185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899965658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020558368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2059673525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Le bien-être des animaux sera conditionné à la durée de la coupure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Lecteur de badge d’accès non fonctionnel, intrusion possible</a:t>
            </a:r>
            <a:endParaRPr/>
          </a:p>
        </p:txBody>
      </p:sp>
      <p:sp>
        <p:nvSpPr>
          <p:cNvPr id="795797177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55096952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Le nombre d’alarme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Le nombre d’anomalies déclarées</a:t>
            </a:r>
            <a:endParaRPr/>
          </a:p>
        </p:txBody>
      </p:sp>
      <p:sp>
        <p:nvSpPr>
          <p:cNvPr id="1050591908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7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439268022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6915F1-6BB8-EBF3-70F4-4EECEC2046FD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256152EA-DD8F-4A6B-A1C3-898DD76A2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9AB026-BC61-11E3-088D-3F744E574D0E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59CFCB-964F-C5ED-7DEB-B4F3C04DEE96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2E4514-C071-FB07-7838-270ED0999063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52FDA32-5034-C72F-F716-E5A9FA7856F4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085647C-D12A-C985-00F4-F17C645F53C2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43B6213B-A697-97B0-EF49-DBF872B8B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0888AEA-06A3-2ECD-E54B-5CD39A7CCDE9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5C3D531-331B-AD7A-854E-CB20EDF87FA0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D20F50B-2845-1766-73CA-80ED45117E8C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C6C6531-B2DB-A4E5-4859-7399A6AFF0CE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C5DB5CB-1991-70FE-4861-F0E982CE287A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1BF7F5E2-3D99-B923-FEA6-84FD1F7AD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ACC6AB-1B22-A5BE-7069-EB7785B698A0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96383DD-A03B-2F0B-CBF0-2EA58CF6AD84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B62E651-34E8-81CE-753F-C09E41033A95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A5193A5-BF4B-C485-C27A-B9FAF968BD0E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4D7D3F8-A3BF-1A55-0D2B-A875A2C0CAFD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5554896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898294659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8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912651962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689726883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réseau informatique / Sauvegarde des données</a:t>
            </a:r>
            <a:endParaRPr/>
          </a:p>
        </p:txBody>
      </p:sp>
      <p:sp>
        <p:nvSpPr>
          <p:cNvPr id="2072331930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Interruption du système de sauvegarde informatique</a:t>
            </a:r>
            <a:endParaRPr/>
          </a:p>
        </p:txBody>
      </p:sp>
      <p:sp>
        <p:nvSpPr>
          <p:cNvPr id="333837542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R3</a:t>
            </a:r>
            <a:endParaRPr/>
          </a:p>
        </p:txBody>
      </p:sp>
      <p:sp>
        <p:nvSpPr>
          <p:cNvPr id="533263050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920115119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042145086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497630456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441003827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Piratage informatique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des serveurs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Coupure électrique</a:t>
            </a:r>
            <a:endParaRPr/>
          </a:p>
        </p:txBody>
      </p:sp>
      <p:sp>
        <p:nvSpPr>
          <p:cNvPr id="1510748830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703277117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587478397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869801628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185166568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046809402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86280677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835512308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93910465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scientifiques: perte de données, retard, non-conformité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</p:txBody>
      </p:sp>
      <p:sp>
        <p:nvSpPr>
          <p:cNvPr id="1099298023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813178633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660880221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8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24746517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D1271F-D0CF-73B0-65E8-16FED7691903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AF7F93C9-9632-6869-49D9-3C26BFC90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7A70E7-693C-008D-AD68-77589D394B4F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178DBF-8083-6FDC-4350-E836EEDC1C37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560BB5-6261-412E-286D-56F6B5875913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17FCF4-3339-0353-DC53-C7EAC42841B6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431545B-F61D-97AB-921B-22EB8244E791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B1709112-8CCA-273C-58F1-2082A79A6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FD3ACEF-22E3-FC8A-9E11-845AC7EE75E3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E2AD81A-D282-FB74-7227-4BFA03C21963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E2E91DA-76EB-65FD-0F3E-FD14C1AEDF46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CC5BD0-FB05-3001-171B-F48B4B981A2F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DD5C598-ACF0-11CC-8C16-8D7502FE5B2F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AC893C32-EDA5-040B-9E1A-6007DBC5F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61AF347-FFEC-4349-DB03-0A31B2FBE4DA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7C217FC-89B5-91DE-C5FA-07F09BE6336B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506105E-F8A4-4F1F-AA26-D71624338219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4CBFADB-A323-F867-B0F5-677100515333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82D4D9-5634-7B33-BF82-82200094F35E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4567881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78184667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9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794688125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773780367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d’éclairage</a:t>
            </a:r>
            <a:endParaRPr/>
          </a:p>
        </p:txBody>
      </p:sp>
      <p:sp>
        <p:nvSpPr>
          <p:cNvPr id="1229199793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Absence de lumière dans les pièces en présence d’animaux. </a:t>
            </a:r>
            <a:endParaRPr/>
          </a:p>
        </p:txBody>
      </p:sp>
      <p:sp>
        <p:nvSpPr>
          <p:cNvPr id="297747951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R4</a:t>
            </a:r>
            <a:endParaRPr/>
          </a:p>
        </p:txBody>
      </p:sp>
      <p:sp>
        <p:nvSpPr>
          <p:cNvPr id="1574673507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1080529647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085585281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985927235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692840878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Coupure électrique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Système éclairage HS</a:t>
            </a:r>
            <a:endParaRPr/>
          </a:p>
        </p:txBody>
      </p:sp>
      <p:sp>
        <p:nvSpPr>
          <p:cNvPr id="1706235346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272636912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405951002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936323951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756072122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493579670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470259426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265706306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264073462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des animaux, dérèglement du rythme circadien, baisse de la reproduction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scientifiques</a:t>
            </a:r>
            <a:endParaRPr/>
          </a:p>
        </p:txBody>
      </p:sp>
      <p:sp>
        <p:nvSpPr>
          <p:cNvPr id="43639036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006342552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 bâtiment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d’anomalies déclarées</a:t>
            </a:r>
            <a:endParaRPr/>
          </a:p>
        </p:txBody>
      </p:sp>
      <p:sp>
        <p:nvSpPr>
          <p:cNvPr id="207098048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9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702185260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6E965C23-B013-340C-A68C-DC6AB029EA33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2630FB97-C757-317D-8D40-A01E0B5FC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9A7A17-97E1-5AEA-4085-5C1383683FD3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4CC034-8872-D2C0-3B6D-AF38A1FEB873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2B79224-2F3B-57D1-9BED-DDC7F3AA9D04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05F6661-1969-7BEA-C967-1718DA400961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A39B5E-9361-585A-BF6E-437131B7AEFC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4FA3A1BA-7190-FBD9-92D7-C0F869DEC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1F8CD5F-4803-010B-D1BF-E4BD8139C601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16CBE4-7867-E7F5-F67B-A07990294A81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4CCE5C7-476E-CD60-9944-B51EB6FDEDF6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83881DF-01A7-102D-2355-DA005C14D79A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1EF6EA-9048-8B32-5159-028DB03A5128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A34353F7-C909-3258-74C6-DD562E198C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015B088-35A2-B3D9-2CB1-49AA1D381625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F0FE710-5A0C-AA5E-364C-77A020830558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62B9B1C-CDB9-E0BD-A32A-C18694534297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DC69582-4B7E-0316-0DBE-549E57D66979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A8CF7F5-EB7D-C99A-8359-54210B5974F3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2992696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889222171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10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886456877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526407946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du système de chauffage/ventilation/climatisation</a:t>
            </a:r>
            <a:endParaRPr/>
          </a:p>
        </p:txBody>
      </p:sp>
      <p:sp>
        <p:nvSpPr>
          <p:cNvPr id="118948294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Déséquilibre de la température dans les pièces accueillant les animaux</a:t>
            </a:r>
            <a:endParaRPr/>
          </a:p>
        </p:txBody>
      </p:sp>
      <p:sp>
        <p:nvSpPr>
          <p:cNvPr id="1719947726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R5</a:t>
            </a:r>
            <a:endParaRPr/>
          </a:p>
        </p:txBody>
      </p:sp>
      <p:sp>
        <p:nvSpPr>
          <p:cNvPr id="48927433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58232203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596579840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859419698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600915356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Coupure électrique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Défaut du système d’exploitation</a:t>
            </a:r>
            <a:endParaRPr/>
          </a:p>
        </p:txBody>
      </p:sp>
      <p:sp>
        <p:nvSpPr>
          <p:cNvPr id="718940679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2037478966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490417766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 de thermomètres dans toutes les pièces agrées</a:t>
            </a:r>
            <a:endParaRPr/>
          </a:p>
        </p:txBody>
      </p:sp>
      <p:sp>
        <p:nvSpPr>
          <p:cNvPr id="1297156653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377389502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2055207891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38023027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471510881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527440702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du personnel</a:t>
            </a:r>
            <a:endParaRPr/>
          </a:p>
        </p:txBody>
      </p:sp>
      <p:sp>
        <p:nvSpPr>
          <p:cNvPr id="2120556945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2022777319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 bâtiment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 déclarées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</a:t>
            </a:r>
            <a:endParaRPr lang="fr-FR" sz="800" b="1">
              <a:cs typeface="Arial"/>
            </a:endParaRPr>
          </a:p>
        </p:txBody>
      </p:sp>
      <p:sp>
        <p:nvSpPr>
          <p:cNvPr id="1922337821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10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941986772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0A175684-6F65-FE7D-44BC-62250F49BAB4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DFC36D99-A6C0-FD60-AE8C-D09253F19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929D6F9-44CA-17BF-A8E6-63A0822B20AE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81E9C7-16B1-7758-074E-898E603803F2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08FB71D-A18D-AC9D-E763-98F94599F81A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E21A0F-5821-108B-0BA8-968A50870CBA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033525-FBC0-724D-8481-4F603609C012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EC4C1067-85E0-79F0-F2AB-9E49D4B56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B88C20-4E54-4012-9EF2-AAEAE92E0878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56D9C9C-D8C0-4411-5C64-500EBFA61DF1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0A5A800-D385-B52A-E5CC-104122F6B453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149AE0A-C4FA-C220-4B94-0FF1C3ED5929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479D4A7-671C-A22A-F825-34C87377A0B3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2E09B21C-6DC0-14D0-5A50-D1C202893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81AE952-AE5C-5BEB-A4B1-C4542F979481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A5A4BB2-D387-8F62-D8C6-9713983A3242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BB3DCAB-9B80-BD2D-FDA2-26D30EA98568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B13376A-C3FD-05DD-CF0A-C90CB8735135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E022D17-2E58-C1E2-D866-D026590A0745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5900009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1656988226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3078779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4197812" name="ZoneTexte 10"/>
          <p:cNvSpPr txBox="1"/>
          <p:nvPr/>
        </p:nvSpPr>
        <p:spPr bwMode="auto">
          <a:xfrm>
            <a:off x="8736451" y="6647570"/>
            <a:ext cx="295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fld id="{A9909AC8-ABF1-E443-BB52-76640458FAB7}" type="slidenum">
              <a:rPr lang="fr-FR" sz="900" b="1">
                <a:solidFill>
                  <a:srgbClr val="281E78"/>
                </a:solidFill>
                <a:latin typeface="Arial"/>
                <a:cs typeface="Arial"/>
              </a:rPr>
              <a:t>11</a:t>
            </a:fld>
            <a:endParaRPr lang="fr-FR" sz="900" b="1">
              <a:solidFill>
                <a:srgbClr val="281E78"/>
              </a:solidFill>
              <a:latin typeface="Arial"/>
              <a:cs typeface="Arial"/>
            </a:endParaRPr>
          </a:p>
        </p:txBody>
      </p:sp>
      <p:cxnSp>
        <p:nvCxnSpPr>
          <p:cNvPr id="757748097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8844024" name="ZoneTexte 17"/>
          <p:cNvSpPr txBox="1"/>
          <p:nvPr/>
        </p:nvSpPr>
        <p:spPr bwMode="auto">
          <a:xfrm>
            <a:off x="418566" y="2827730"/>
            <a:ext cx="8459958" cy="87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2. Risque Environnemental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36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673165999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0917106" name="ZoneTexte 8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11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1631623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229140333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12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366204071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407138755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Incendie</a:t>
            </a:r>
            <a:endParaRPr/>
          </a:p>
        </p:txBody>
      </p:sp>
      <p:sp>
        <p:nvSpPr>
          <p:cNvPr id="1742425289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Incendie dans l’EU</a:t>
            </a:r>
            <a:endParaRPr/>
          </a:p>
        </p:txBody>
      </p:sp>
      <p:sp>
        <p:nvSpPr>
          <p:cNvPr id="2043475960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R6</a:t>
            </a:r>
            <a:endParaRPr/>
          </a:p>
        </p:txBody>
      </p:sp>
      <p:sp>
        <p:nvSpPr>
          <p:cNvPr id="2057850984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Environnemental</a:t>
            </a:r>
            <a:endParaRPr/>
          </a:p>
        </p:txBody>
      </p:sp>
      <p:sp>
        <p:nvSpPr>
          <p:cNvPr id="1310681503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466259934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770086117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698367314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Départ de feu dans le bâtiment ou en dehors qui impacte l’EU</a:t>
            </a:r>
            <a:endParaRPr/>
          </a:p>
        </p:txBody>
      </p:sp>
      <p:sp>
        <p:nvSpPr>
          <p:cNvPr id="225744822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46282682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386105337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Détecteur de fumée présent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Signal sonore et visuel en cas de déclenchement d’alarme incendie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 d’extincteur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Signalétique d’évacuation affichée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Personnel  formé serre-file et/ou à la manipulation des extincteurs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Procédure d’évacuation documentée</a:t>
            </a:r>
            <a:endParaRPr/>
          </a:p>
        </p:txBody>
      </p:sp>
      <p:sp>
        <p:nvSpPr>
          <p:cNvPr id="543028964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650545186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982062004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152626286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700" b="1">
                <a:cs typeface="Arial"/>
              </a:rPr>
              <a:t>Rendre obligatoire la formation Manipulation des extincteurs au personnel de l’animalerie</a:t>
            </a:r>
            <a:endParaRPr/>
          </a:p>
        </p:txBody>
      </p:sp>
      <p:sp>
        <p:nvSpPr>
          <p:cNvPr id="1140816040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387503350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la santé du personnel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des animaux  pouvant conduire à leur mort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de recherche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l’organisation de travail du personnel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locaux (détérioration)</a:t>
            </a:r>
            <a:endParaRPr/>
          </a:p>
        </p:txBody>
      </p:sp>
      <p:sp>
        <p:nvSpPr>
          <p:cNvPr id="542822048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96495675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déclenchement des alarmes incendie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 bâtiment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d’incidents/accidents) </a:t>
            </a:r>
            <a:endParaRPr/>
          </a:p>
        </p:txBody>
      </p:sp>
      <p:sp>
        <p:nvSpPr>
          <p:cNvPr id="1839373830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12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945965534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B2CA39-D220-3A54-22C9-38D640E9F92D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52CB7B3F-F425-0AB3-57D4-8572FDC6F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09F665C-840C-95C2-4F5D-4E8D7D9067E3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1C89506-F0A7-5D57-940A-E6796E6BF817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343483-0C5B-F34A-89B8-D949AF7D4FED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1004CE9-67AD-8B53-F482-FE8E96759C81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C99F3A4-DD85-F043-C4B9-267B0B70D815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CADF51CE-8ACA-F910-1874-06B3A83EC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958CF2F-997E-F394-D162-3ED6AF1997AB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623B5E9-5537-BD39-F7C7-175B48524D3E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C46A6F4-844A-660A-AAAD-6E0D6574EE2B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94BCD0C-06E4-2DAE-1A49-7A271B746D52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EC033A1-7D5B-4828-BC6C-1BFACA7DA008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AD68FD4A-910D-765B-A527-4AE422C28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9EE5630-18A3-C8DF-ABFF-57B7C8A57640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23234EA-35EE-4718-7CD9-83FFE0EE58EE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0FE910B-A939-4EE4-BA33-ED31B4132127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50F8FB2-CEF9-A96C-71B5-A7AB4D21E612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7D2CA1F-A3CC-31E2-084F-A3929E55D48A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5598323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35071174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13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663041244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24137795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Catastrophe naturelle</a:t>
            </a:r>
            <a:endParaRPr/>
          </a:p>
        </p:txBody>
      </p:sp>
      <p:sp>
        <p:nvSpPr>
          <p:cNvPr id="1387960918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Inondation, Tempête, Séisme</a:t>
            </a:r>
            <a:endParaRPr/>
          </a:p>
        </p:txBody>
      </p:sp>
      <p:sp>
        <p:nvSpPr>
          <p:cNvPr id="281110018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R7</a:t>
            </a:r>
            <a:endParaRPr/>
          </a:p>
        </p:txBody>
      </p:sp>
      <p:sp>
        <p:nvSpPr>
          <p:cNvPr id="559096563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Environnemental</a:t>
            </a:r>
            <a:endParaRPr/>
          </a:p>
        </p:txBody>
      </p:sp>
      <p:sp>
        <p:nvSpPr>
          <p:cNvPr id="756216537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74591739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402349741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121533768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Inondation, tempête, séisme (indiquer si zone géographique à risque)</a:t>
            </a:r>
            <a:endParaRPr/>
          </a:p>
        </p:txBody>
      </p:sp>
      <p:sp>
        <p:nvSpPr>
          <p:cNvPr id="748344859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507208310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747849679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PC sécurité 24/7</a:t>
            </a:r>
            <a:endParaRPr/>
          </a:p>
        </p:txBody>
      </p:sp>
      <p:sp>
        <p:nvSpPr>
          <p:cNvPr id="1351108025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2143554982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729147629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232291284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886231746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331861132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recherches scientifiques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locaux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</p:txBody>
      </p:sp>
      <p:sp>
        <p:nvSpPr>
          <p:cNvPr id="215527854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722496102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d’incidents/accidents)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tickets bâtiment</a:t>
            </a:r>
            <a:endParaRPr/>
          </a:p>
        </p:txBody>
      </p:sp>
      <p:sp>
        <p:nvSpPr>
          <p:cNvPr id="1534341155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13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168938847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5DA86182-4BD2-8929-2552-5214947788F6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ACCB8D96-B4B8-5CE2-7304-2A6F9C529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387A648-B8B9-E8AF-8EC8-4BE0C7ED35B0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B7B60F-988B-095C-9609-0D42C49CE28A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73AC325-4CAD-245D-D8E1-792F0069014D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093C55-1827-585E-F2D9-C0E67A845E0B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076EC8-7949-3141-2995-461F12B4FDE7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04DF5CEF-B2FD-E7E9-BA50-317CE9E61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22861D-AAC4-A2FC-35B2-70474B84FCDB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24ECC5A-5046-01E6-4B12-5B3AD9304F22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AFF535F-A316-DFD9-E606-02D9987EC8E6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A193E5E-97E9-AF93-532E-7918E32DD2FE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DDC9AB7-340A-6AB8-97B3-993E69B8956C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522612B1-E8B6-B419-FDBB-2DC31639D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A00C493-3F5F-C1B9-4B4C-EF9398FBD1D8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E48E197-EA2D-B3B1-B903-8CD7C7E7A86E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778281D-0E46-1472-4FB2-2C3E428890B0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189BD6E-2566-574C-F600-CDB5B4F72E08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577B506-31AA-7F58-31B5-CF30AF32A283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0259585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1762967526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8263745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905808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629847" name="ZoneTexte 17"/>
          <p:cNvSpPr txBox="1"/>
          <p:nvPr/>
        </p:nvSpPr>
        <p:spPr bwMode="auto">
          <a:xfrm>
            <a:off x="418566" y="2827730"/>
            <a:ext cx="8459958" cy="87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3. Risque Externe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36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812204204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9344761" name="ZoneTexte 8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14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5575217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447135949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15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090320731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136461030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Activisme</a:t>
            </a:r>
            <a:endParaRPr/>
          </a:p>
        </p:txBody>
      </p:sp>
      <p:sp>
        <p:nvSpPr>
          <p:cNvPr id="1208093126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Actions d’association ou de personne contre l’expérimentation animale</a:t>
            </a:r>
            <a:endParaRPr/>
          </a:p>
        </p:txBody>
      </p:sp>
      <p:sp>
        <p:nvSpPr>
          <p:cNvPr id="375013258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R8</a:t>
            </a:r>
            <a:endParaRPr/>
          </a:p>
        </p:txBody>
      </p:sp>
      <p:sp>
        <p:nvSpPr>
          <p:cNvPr id="1009296504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Externe</a:t>
            </a:r>
            <a:endParaRPr/>
          </a:p>
        </p:txBody>
      </p:sp>
      <p:sp>
        <p:nvSpPr>
          <p:cNvPr id="319315522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323040828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757783059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284484372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Actions militantes anti-expérimentation animale</a:t>
            </a:r>
            <a:endParaRPr/>
          </a:p>
        </p:txBody>
      </p:sp>
      <p:sp>
        <p:nvSpPr>
          <p:cNvPr id="2110326573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918007571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736163317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Contrôle des accès par badge et validation en amont des visiteurs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Vidéo de surveillance dans l’Institut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PC sécurité présent 24/7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Cellule de crise</a:t>
            </a:r>
            <a:endParaRPr/>
          </a:p>
        </p:txBody>
      </p:sp>
      <p:sp>
        <p:nvSpPr>
          <p:cNvPr id="1692809443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893569744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964729922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666972991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115063267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52794036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physique et/ou mental sur le personnel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l’image de l’Institut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 Impact sur la continuité de l’activité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locaux si détérioration du matériel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</p:txBody>
      </p:sp>
      <p:sp>
        <p:nvSpPr>
          <p:cNvPr id="110006685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325113724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Nombres de sollicitations de la Cellule de crise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 déclarée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 Bâtiment</a:t>
            </a:r>
            <a:endParaRPr/>
          </a:p>
        </p:txBody>
      </p:sp>
      <p:sp>
        <p:nvSpPr>
          <p:cNvPr id="1843523781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15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29922869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68C76C19-AB3D-7CC4-62BF-B2E9301FCFD7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7C888A4F-08DA-B516-D9FE-51D8BADFA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0257A7-7C6C-5D73-67B9-039F9A883BD8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8C66267-7D53-D8C2-6D5E-ED813EE3509E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40B1B0A-1D2B-B3A8-56F1-11B956A35D82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AAB289-4402-9C1A-59FA-51B43E74D91E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7B35B3-3E75-9939-32EE-28C4DA8F5127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A929331D-041A-45C3-22ED-3B7F071B3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055ED91-92C6-01C5-DC40-CFB1D9498480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5B60D58-DF2B-7597-347F-D9ED07128A92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28C5D35-740F-0FA6-703F-E03D891B15EB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E03BC97-2EDC-EEF5-3B27-90ECF0D5602F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4530797-27E5-EB3E-B70B-048198FD681C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1B964B09-B31E-A9F1-C384-3A12BD57E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29B261B-829C-28E6-25AF-6EAB7E3DCDA9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9EE55DE-3C49-4804-EFA6-EFF2F4CA43E4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60B15AC-FF4A-031A-79A3-00A13682E943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52D6589-8769-C23F-3087-07E65C94B7D4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52E0979-87DB-9126-4483-A80BF2FA071E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88962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863017974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16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300293239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877513261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Intrusion</a:t>
            </a:r>
            <a:endParaRPr/>
          </a:p>
        </p:txBody>
      </p:sp>
      <p:sp>
        <p:nvSpPr>
          <p:cNvPr id="1246488108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Présence dans le bâtiment d’une ou de plusieurs personne(s) non autorisée(s)</a:t>
            </a:r>
            <a:endParaRPr/>
          </a:p>
        </p:txBody>
      </p:sp>
      <p:sp>
        <p:nvSpPr>
          <p:cNvPr id="550145855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R9</a:t>
            </a:r>
            <a:endParaRPr/>
          </a:p>
        </p:txBody>
      </p:sp>
      <p:sp>
        <p:nvSpPr>
          <p:cNvPr id="283137035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Externe</a:t>
            </a:r>
            <a:endParaRPr/>
          </a:p>
        </p:txBody>
      </p:sp>
      <p:sp>
        <p:nvSpPr>
          <p:cNvPr id="1618285606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057304575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377661444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356950172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Actions d’activisme ou de personne(s) malveillante(s)</a:t>
            </a:r>
            <a:endParaRPr/>
          </a:p>
        </p:txBody>
      </p:sp>
      <p:sp>
        <p:nvSpPr>
          <p:cNvPr id="394619552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777831633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521766986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Contrôle des accès par badge et validation en amont des visiteurs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Accès par badge de toutes les pièces agrées?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Vidéo de surveillance dans l’Institut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PC sécurité présent 24/7</a:t>
            </a:r>
            <a:endParaRPr/>
          </a:p>
        </p:txBody>
      </p:sp>
      <p:sp>
        <p:nvSpPr>
          <p:cNvPr id="2025218052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800311136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894847006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59992858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700" b="1">
                <a:cs typeface="Arial"/>
              </a:rPr>
              <a:t>Sensibiliser le personnel au risque d’intrusion/vol d’équipements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700" b="1">
                <a:cs typeface="Arial"/>
              </a:rPr>
              <a:t>Rédaction de procédure associée</a:t>
            </a:r>
            <a:endParaRPr/>
          </a:p>
        </p:txBody>
      </p:sp>
      <p:sp>
        <p:nvSpPr>
          <p:cNvPr id="2146969778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73712027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physique et/ou mental sur le personnel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l’image de l’Institut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la continuité de l’activité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la recherche scientifique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locaux si détérioration du matériel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</p:txBody>
      </p:sp>
      <p:sp>
        <p:nvSpPr>
          <p:cNvPr id="1275859994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555560543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16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030550879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0567294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Nombres de sollicitations de la Cellule de crise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 déclarée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 Bâtiment</a:t>
            </a:r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207FD26-CE29-3F3D-C7D9-CE709CF9F579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15AA4AF4-46E8-FFA9-36D8-EB5F36A0A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109E3F-3AAE-7E8E-E00B-3AFD79997109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6C448C3-4828-188E-B9B9-61EF33E2DEC2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B4ACC4-3515-9324-8403-E6BCB2CA60F4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021D20-5C00-BC44-17FC-A71C015FB5CC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8CC2BA-310E-6B62-F26A-027580E70013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A36F3562-74FF-EC1B-678F-6EE2FD317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EDFA25-E4EA-F3A0-BB75-29292336672B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368C395-B3B9-3004-78E5-079B01EE5DA7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25FAA9C-AC81-0600-E0AC-A0FF3FCE7DEC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08784E5-7D31-B09F-CB4B-1A70CB3586EC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426C6AA-55FC-E37C-675B-43CB7F1D9A3F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5A86EA41-8888-83DE-FB5D-ABF1B32FF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CFE3EEC-DE02-91DE-AA74-E8CDF2F55883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D08040E-FFFA-072F-CE78-1C01011FE870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D3ADC59-FCB5-5087-12ED-18DE161052EC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4BED250-6DC1-AF4C-E78B-A105079BFA27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F470038-D94E-11F7-66A9-43FA357022F7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3011199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265150373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17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235305706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2131273489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Cyberattaque</a:t>
            </a:r>
            <a:endParaRPr/>
          </a:p>
        </p:txBody>
      </p:sp>
      <p:sp>
        <p:nvSpPr>
          <p:cNvPr id="889488545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Mise en danger des données institutionnelles par une action ciblant le réseau informatique</a:t>
            </a:r>
            <a:endParaRPr/>
          </a:p>
        </p:txBody>
      </p:sp>
      <p:sp>
        <p:nvSpPr>
          <p:cNvPr id="2007635407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R10</a:t>
            </a:r>
            <a:endParaRPr/>
          </a:p>
        </p:txBody>
      </p:sp>
      <p:sp>
        <p:nvSpPr>
          <p:cNvPr id="482421148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Externe</a:t>
            </a:r>
            <a:endParaRPr/>
          </a:p>
        </p:txBody>
      </p:sp>
      <p:sp>
        <p:nvSpPr>
          <p:cNvPr id="793754216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217759276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025271861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508779958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Piratage informatique</a:t>
            </a:r>
            <a:endParaRPr/>
          </a:p>
        </p:txBody>
      </p:sp>
      <p:sp>
        <p:nvSpPr>
          <p:cNvPr id="178919611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900756571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433107088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 d’un RSSI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Mot de passe individuel changé tous les 3 mois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Sauvegarde des données scientifiques sur le réseau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Formation et sensibilisation de tout le personnel de l’Institut</a:t>
            </a:r>
            <a:endParaRPr/>
          </a:p>
        </p:txBody>
      </p:sp>
      <p:sp>
        <p:nvSpPr>
          <p:cNvPr id="334834185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590030774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974803086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595400254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659136762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678865292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de recherche (perte de données, ralentissement des projets, violations de données)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l’image de l’Institut (exposition de données sensibles)</a:t>
            </a:r>
            <a:endParaRPr/>
          </a:p>
        </p:txBody>
      </p:sp>
      <p:sp>
        <p:nvSpPr>
          <p:cNvPr id="1912853052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982524714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 Informatique</a:t>
            </a:r>
            <a:endParaRPr/>
          </a:p>
        </p:txBody>
      </p:sp>
      <p:sp>
        <p:nvSpPr>
          <p:cNvPr id="1106716522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17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2143402319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8133C25C-94BF-81CF-21CE-5074FD99058B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2DA53BAE-7231-5170-8FD0-5A466CAE7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BF3B7A-A203-80A6-1437-DDBB30219E59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AB8DE89-5746-CB32-2539-B2EEEB1EED40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EAEB199-B736-2FBD-D009-675A0022FBF6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EE6B61-2698-E55A-D48F-47BAAFBD78DB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83BCFA7-8FB2-1555-B8F3-77A7F95C993D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0647ACA6-A083-AF16-E04A-1657BFD77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83492AC-F194-034C-0A3B-0AEF0326E51F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9B56B3-4F7E-D372-4D70-578E7664FF92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9E4119-513F-81C6-7E2A-C12C51FB172A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F2CDAA0-53B9-C67C-D5F1-127AC5D48ABF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5C77521-DC9B-C872-A421-DA09640BDD3A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A6A9507E-E533-0AB4-25C3-A35DD1D5A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5F54D84-A153-C1A7-0EC5-2983D2D84FB0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CB58885-160B-4313-8006-705E8E58E1C3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F5FCBDF-467D-7077-4DCD-9F821F0E6246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851A35-85C8-A4E0-F5D4-7E41094EBF45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A7449C-3818-16B4-0BF4-767439CC2D17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2927884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55650803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18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74695905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679939503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Attentat</a:t>
            </a:r>
            <a:endParaRPr/>
          </a:p>
        </p:txBody>
      </p:sp>
      <p:sp>
        <p:nvSpPr>
          <p:cNvPr id="1259431242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Attaque externe à l’encontre de l’EU ou à l’échelle nationale</a:t>
            </a:r>
            <a:endParaRPr/>
          </a:p>
        </p:txBody>
      </p:sp>
      <p:sp>
        <p:nvSpPr>
          <p:cNvPr id="78596013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R11</a:t>
            </a:r>
            <a:endParaRPr/>
          </a:p>
        </p:txBody>
      </p:sp>
      <p:sp>
        <p:nvSpPr>
          <p:cNvPr id="1074769082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Externe</a:t>
            </a:r>
            <a:endParaRPr/>
          </a:p>
        </p:txBody>
      </p:sp>
      <p:sp>
        <p:nvSpPr>
          <p:cNvPr id="1278786122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476654180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287364768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339986909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Attaque externe</a:t>
            </a:r>
            <a:endParaRPr/>
          </a:p>
        </p:txBody>
      </p:sp>
      <p:sp>
        <p:nvSpPr>
          <p:cNvPr id="1776908037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688946170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833858855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Contrôle des accès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 de caméra dans l’EU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PC sécurité 24/7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Plan Vigipirate national</a:t>
            </a:r>
            <a:endParaRPr/>
          </a:p>
        </p:txBody>
      </p:sp>
      <p:sp>
        <p:nvSpPr>
          <p:cNvPr id="1486047901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990077527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Présence d’animaux ce qui peut être considéré comme une activité sensible</a:t>
            </a:r>
            <a:endParaRPr/>
          </a:p>
        </p:txBody>
      </p:sp>
      <p:sp>
        <p:nvSpPr>
          <p:cNvPr id="1654763520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799403159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700" b="1">
                <a:cs typeface="Arial"/>
              </a:rPr>
              <a:t>Alarme sonore différente de l’incendie pour avertir le personnel</a:t>
            </a:r>
            <a:endParaRPr/>
          </a:p>
        </p:txBody>
      </p:sp>
      <p:sp>
        <p:nvSpPr>
          <p:cNvPr id="1655496810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314812205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la santé du personnel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de recherche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980290964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845675245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signalement au PC Sécurité</a:t>
            </a:r>
            <a:endParaRPr/>
          </a:p>
        </p:txBody>
      </p:sp>
      <p:sp>
        <p:nvSpPr>
          <p:cNvPr id="1401008703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18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808197320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690BC5F6-4F3B-BB72-A74B-2221A4C82B3B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FAB94C8C-272C-8C92-BC24-65E900709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AC8880A-7247-B27D-5F06-063D4C46E7DD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79D6C8F-2F2D-C669-B082-EA56C9450CAE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0985DB4-F543-86C2-0CFF-51F7BCE5F27D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661D530-CD4E-FD64-D136-968BB7B8B55D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87185C3-08CF-037A-58E2-78FB7C1212BE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C9E29D24-5557-3449-3B01-EC5344360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4128C57-D9F3-B773-3C4E-5F96E4BB087F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F179990-B7D4-FE16-BB32-A7998B84B474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F1AE57-13E5-2DFE-EA05-66247F9F925D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796BCFC-1D5F-963A-B1BF-FF74868CB1B0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E4615D1-F72D-C249-4222-DEC3AA31BEAE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C1CF2B06-F605-1AC8-3003-C024C96EB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E569B26-A91F-926E-FE5A-9C5A44629519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D3BD32-00D0-64A6-799F-F297AE0B23C9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778ECD0-782E-B67C-5292-0633D11A17C4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C465EEF-08FF-6466-FC63-2C98D7CF16DA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6826184-F1AC-7E41-9594-AF5FCC816C40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2576227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817219270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19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980698969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454335034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Pandémie</a:t>
            </a:r>
            <a:endParaRPr/>
          </a:p>
        </p:txBody>
      </p:sp>
      <p:sp>
        <p:nvSpPr>
          <p:cNvPr id="520985851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Epidémie qui atteint un grand nombre de personnes dans une zone géographique très étendue</a:t>
            </a:r>
            <a:endParaRPr/>
          </a:p>
        </p:txBody>
      </p:sp>
      <p:sp>
        <p:nvSpPr>
          <p:cNvPr id="1633732249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R12</a:t>
            </a:r>
            <a:endParaRPr/>
          </a:p>
        </p:txBody>
      </p:sp>
      <p:sp>
        <p:nvSpPr>
          <p:cNvPr id="380592587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Externe</a:t>
            </a:r>
            <a:endParaRPr/>
          </a:p>
        </p:txBody>
      </p:sp>
      <p:sp>
        <p:nvSpPr>
          <p:cNvPr id="1661293194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2015147088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624871005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922858032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Propagation rapide et incontrôlable à travers de pays/continents d’une maladie affectant l’Homme</a:t>
            </a:r>
            <a:endParaRPr/>
          </a:p>
        </p:txBody>
      </p:sp>
      <p:sp>
        <p:nvSpPr>
          <p:cNvPr id="892322178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256291410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978195209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Plan de continuité d’activité (Covid-19)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Personnel d’astreinte volontaire</a:t>
            </a:r>
            <a:endParaRPr/>
          </a:p>
        </p:txBody>
      </p:sp>
      <p:sp>
        <p:nvSpPr>
          <p:cNvPr id="1541551401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981807967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933059540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410243057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700" b="1">
                <a:cs typeface="Arial"/>
              </a:rPr>
              <a:t>Révision du PCA</a:t>
            </a:r>
            <a:endParaRPr/>
          </a:p>
        </p:txBody>
      </p:sp>
      <p:sp>
        <p:nvSpPr>
          <p:cNvPr id="455584448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985879735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Baisse voir cessation de l’activité si confinement renforcé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la santé du personnel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de recherche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</p:txBody>
      </p:sp>
      <p:sp>
        <p:nvSpPr>
          <p:cNvPr id="795595651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396142879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RSST (contamination dans l’Institut)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d’arrêt maladie</a:t>
            </a:r>
            <a:endParaRPr/>
          </a:p>
        </p:txBody>
      </p:sp>
      <p:sp>
        <p:nvSpPr>
          <p:cNvPr id="1151788965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19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895665462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1DAB3C-B95F-E1E0-C3A3-FA47933068DD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B5F0CB92-65DB-DAF1-857C-8A58C0C5C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C6C55E-3CAE-89C6-AA3A-26F873173157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1A12F32-D9DC-ADC4-3EC5-57CD465910BB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5A9D6C-057A-4603-A901-F173E924F1AD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891B6D-2FE7-0787-A004-D480B45D3EB5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0AED02-ABAB-3F12-56F0-E06F49200686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DC14943B-23B5-B78A-2A9A-C16FA86EF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6A681A-ADF3-D96F-8C0B-A97B5DEB9201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DE0F656-5B10-C428-9893-33A18ED973DB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4B76628-3CE2-F0FD-10AF-8FE91ED7974B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9A5E927-FBD9-0DC0-713A-CE1341A2C185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9F9AC45-FDBE-0202-D357-A011650DF880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D761F216-A4E9-2D88-DBF5-882338FC8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40EB2C6-36BD-0CEB-9769-5B960FFE8A65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48BE379-6C19-FB96-F33F-6FD27981D60F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0EBFB32-A6C4-FA40-D8BA-DBF00B9A2A12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EC413FF-B467-C10A-B247-844A1BBA5808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7BA987C-13C2-071F-C7B5-A9B6D75B59A5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2421817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297982639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20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3179179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565533690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Absence d’évacuation des déchets</a:t>
            </a:r>
            <a:endParaRPr/>
          </a:p>
        </p:txBody>
      </p:sp>
      <p:sp>
        <p:nvSpPr>
          <p:cNvPr id="9706954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Impossibilité de faire évacuer les déchets et cadavres d’animaux</a:t>
            </a:r>
            <a:endParaRPr/>
          </a:p>
        </p:txBody>
      </p:sp>
      <p:sp>
        <p:nvSpPr>
          <p:cNvPr id="941131811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R13</a:t>
            </a:r>
            <a:endParaRPr/>
          </a:p>
        </p:txBody>
      </p:sp>
      <p:sp>
        <p:nvSpPr>
          <p:cNvPr id="1649770915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Générique</a:t>
            </a:r>
            <a:endParaRPr/>
          </a:p>
        </p:txBody>
      </p:sp>
      <p:sp>
        <p:nvSpPr>
          <p:cNvPr id="722446695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824082811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259559014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382571533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Cessation d’activité du prestataire</a:t>
            </a:r>
            <a:endParaRPr/>
          </a:p>
        </p:txBody>
      </p:sp>
      <p:sp>
        <p:nvSpPr>
          <p:cNvPr id="372203143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074808544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241361397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Société prestataire identifiée pour assurer le relai</a:t>
            </a:r>
            <a:endParaRPr/>
          </a:p>
        </p:txBody>
      </p:sp>
      <p:sp>
        <p:nvSpPr>
          <p:cNvPr id="352062189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988801376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632155667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360904204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316618780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848495724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personnel (HSE)</a:t>
            </a:r>
            <a:endParaRPr/>
          </a:p>
        </p:txBody>
      </p:sp>
      <p:sp>
        <p:nvSpPr>
          <p:cNvPr id="834259685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949597428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1186873450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20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2145541115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B8694A-FC4C-20B2-BB56-B39960CDC98C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5E75A163-1FEE-6177-2D83-FA78F595A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50403B-D3C8-6C1C-CB87-1BA4E4E624DA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29AFAA5-9CA1-ABA8-747D-61E74E7EB9B7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FDF325B-CCF8-3BA4-6FFF-C19A8DE9F626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19A4A6A-0F3A-0ABE-8A38-6FA0F22256A3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650648D-9A1E-FD44-9261-7A042CBBA354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77BBBCBE-E350-0E05-97DE-B30E93AA8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1A2F2B-7242-CF99-5133-5F0C2444C3E9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FAB680-2151-1156-8B2F-6BB4A4596C5E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1F70D2C-6DF8-499B-E803-40F4262626CD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496B3F-E9FA-1AA7-F486-803AA0C9C300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F55AD74-F73A-2480-91F9-098F1C94D5A6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8E894DA8-F60E-E949-94C1-CD61C8C61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E114D5B-1A7A-86B9-3284-7B2156AF681E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DE5AA5F-A195-B53F-C8A9-B5E53B0D742E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831D714-57B5-0632-ECDA-2B59FCC9F2FA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F871FF-03E4-D225-9AE7-3EF0B954775C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AF431F3-A761-0179-1E40-10E40C545CB6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5399030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983719518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2076783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247329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2445621" name="ZoneTexte 17"/>
          <p:cNvSpPr txBox="1"/>
          <p:nvPr/>
        </p:nvSpPr>
        <p:spPr bwMode="auto">
          <a:xfrm>
            <a:off x="418566" y="2937458"/>
            <a:ext cx="8459958" cy="48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4. Risque Réglementaire</a:t>
            </a:r>
            <a:endParaRPr lang="fr-FR" sz="5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445490398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0994085" name="ZoneTexte 8"/>
          <p:cNvSpPr txBox="1"/>
          <p:nvPr/>
        </p:nvSpPr>
        <p:spPr bwMode="auto">
          <a:xfrm>
            <a:off x="-29188" y="6528816"/>
            <a:ext cx="36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21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4935935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63572713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22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893408314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2029441346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Non-respect de la réglementation</a:t>
            </a:r>
            <a:endParaRPr/>
          </a:p>
        </p:txBody>
      </p:sp>
      <p:sp>
        <p:nvSpPr>
          <p:cNvPr id="1824739542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Non-respect de la réglementation en vigueur en expérimentation animale</a:t>
            </a:r>
            <a:endParaRPr/>
          </a:p>
        </p:txBody>
      </p:sp>
      <p:sp>
        <p:nvSpPr>
          <p:cNvPr id="123429974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R14</a:t>
            </a:r>
            <a:endParaRPr/>
          </a:p>
        </p:txBody>
      </p:sp>
      <p:sp>
        <p:nvSpPr>
          <p:cNvPr id="1608505528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Réglementaire</a:t>
            </a:r>
            <a:endParaRPr/>
          </a:p>
        </p:txBody>
      </p:sp>
      <p:sp>
        <p:nvSpPr>
          <p:cNvPr id="932349719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142406703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821684694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311746515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Modifications réglementaires régulières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Mauvaise connaissance ou mauvaise interprétation de la réglementation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Manque de formation du personnel aux exigences réglementaires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Absence ou insuffisance de procédures formalisées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Erreur humaine dans l’application des procédures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Gestion ou traçabilité insuffisante des données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535659847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295747172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279122293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Signature de charte Ethique et déontologique et charte SBEA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Signature du règlement intérieur de l’animalerie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SBEA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Suivi des compétences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Diffusion des offres de formation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Veille réglementaire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Inspection DDPP</a:t>
            </a:r>
            <a:endParaRPr/>
          </a:p>
        </p:txBody>
      </p:sp>
      <p:sp>
        <p:nvSpPr>
          <p:cNvPr id="1998645098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118264239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Non-respect de la réglementation par les utilisateurs de l’animalerie et/ou le personnel prestataire et/ou le personnel de l’animalerie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Absence de formation initiale et/ou formation continue</a:t>
            </a:r>
            <a:endParaRPr/>
          </a:p>
        </p:txBody>
      </p:sp>
      <p:sp>
        <p:nvSpPr>
          <p:cNvPr id="1026186227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342503044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827306234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569477442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personnel (fatigue compassionnelle, atteinte à l’éthique)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Perte de l’agrément, Suspension d’activité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Risque d’image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Sanctions financières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Litiges</a:t>
            </a:r>
            <a:r>
              <a:rPr lang="en-US" sz="800" b="1">
                <a:solidFill>
                  <a:srgbClr val="000000"/>
                </a:solidFill>
                <a:cs typeface="Arial"/>
              </a:rPr>
              <a:t>, sanction pénale</a:t>
            </a:r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2118760549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700080442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non-conformité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signalement SBEA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 déclarées</a:t>
            </a:r>
            <a:endParaRPr/>
          </a:p>
        </p:txBody>
      </p:sp>
      <p:sp>
        <p:nvSpPr>
          <p:cNvPr id="1201304932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22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666198069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D0FB5F67-7EC0-F50E-4886-F5FF0600876A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38D9CBA4-7E69-7EC4-A7B0-9350C8420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763E61A-4A1F-7F74-721C-B81F20A3A393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EF4B28C-3776-676D-7511-DBACF9510A73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70425BD-39FA-7F67-A948-ABE03452638D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0C1DFDF-A84C-69E6-1361-AF5F616E9043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F84BD5-00BC-028D-5B9D-BB13888DDCF0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5DF9AF1-A8BF-588C-6A80-D9157174A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92FA1FE-18AD-1EAF-47ED-67424FE62894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86716AC-FF98-C851-AF5C-3AC392742801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F2A66F9-2AAF-E901-9E36-3218B0C3BAB8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1D852C5-4010-E06F-BEC6-4A75E1E2CC0C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E93C34E-6C9E-E56D-E4A2-CF53C3BF222A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B7F75E83-D70C-191B-4CEA-3A398382B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A851403-4C5B-C920-F05D-CB5CE41C2E9D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D018C78-6494-55D9-728C-62B01089AA25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C24680C-1738-E972-5DBA-489C10F2E7C3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4CAC758-CDB7-0791-6DF8-B0FD7A4E6FF1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25E274B-C470-2EB8-57B2-91B6710798CA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609701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1792699519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9981201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6839539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3723272" name="ZoneTexte 17"/>
          <p:cNvSpPr txBox="1"/>
          <p:nvPr/>
        </p:nvSpPr>
        <p:spPr bwMode="auto">
          <a:xfrm>
            <a:off x="418566" y="2937458"/>
            <a:ext cx="8459958" cy="48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5. Matrice</a:t>
            </a:r>
            <a:endParaRPr lang="fr-FR" sz="5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625459013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09686382" name="ZoneTexte 8"/>
          <p:cNvSpPr txBox="1"/>
          <p:nvPr/>
        </p:nvSpPr>
        <p:spPr bwMode="auto">
          <a:xfrm>
            <a:off x="-29188" y="6528816"/>
            <a:ext cx="36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23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40867607" name="Connecteur droit 35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4213659" name="ZoneTexte 37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24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  <p:sp>
        <p:nvSpPr>
          <p:cNvPr id="940413161" name="ZoneTexte 31"/>
          <p:cNvSpPr txBox="1"/>
          <p:nvPr/>
        </p:nvSpPr>
        <p:spPr bwMode="auto">
          <a:xfrm>
            <a:off x="594358" y="5987585"/>
            <a:ext cx="7920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 algn="just">
              <a:buClr>
                <a:srgbClr val="EE7B10"/>
              </a:buClr>
              <a:buFont typeface="Wingdings"/>
              <a:buChar char="Ø"/>
              <a:defRPr/>
            </a:pPr>
            <a:r>
              <a:rPr lang="fr-FR" sz="1200">
                <a:solidFill>
                  <a:srgbClr val="000000"/>
                </a:solidFill>
                <a:cs typeface="Arial"/>
              </a:rPr>
              <a:t>Les risques qui se trouvent </a:t>
            </a:r>
            <a:r>
              <a:rPr lang="fr-FR" sz="1200" b="1">
                <a:solidFill>
                  <a:srgbClr val="000000"/>
                </a:solidFill>
                <a:cs typeface="Arial"/>
              </a:rPr>
              <a:t>au-delà de la zone verte </a:t>
            </a:r>
            <a:r>
              <a:rPr lang="fr-FR" sz="1200">
                <a:solidFill>
                  <a:srgbClr val="000000"/>
                </a:solidFill>
                <a:cs typeface="Arial"/>
              </a:rPr>
              <a:t>nécessitent un </a:t>
            </a:r>
            <a:r>
              <a:rPr lang="fr-FR" sz="1200" b="1">
                <a:solidFill>
                  <a:srgbClr val="000000"/>
                </a:solidFill>
                <a:cs typeface="Arial"/>
              </a:rPr>
              <a:t>plan d’action suivi et tracé</a:t>
            </a:r>
            <a:r>
              <a:rPr lang="fr-FR" sz="1200">
                <a:solidFill>
                  <a:srgbClr val="000000"/>
                </a:solidFill>
                <a:cs typeface="Arial"/>
              </a:rPr>
              <a:t>.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Ø"/>
              <a:defRPr/>
            </a:pPr>
            <a:r>
              <a:rPr lang="fr-FR" sz="1200">
                <a:solidFill>
                  <a:srgbClr val="000000"/>
                </a:solidFill>
                <a:cs typeface="Arial"/>
              </a:rPr>
              <a:t>Les risques pour lesquels la </a:t>
            </a:r>
            <a:r>
              <a:rPr lang="fr-FR" sz="1200">
                <a:solidFill>
                  <a:srgbClr val="000000"/>
                </a:solidFill>
                <a:highlight>
                  <a:srgbClr val="00FF00"/>
                </a:highlight>
                <a:cs typeface="Arial"/>
              </a:rPr>
              <a:t>maîtrise est ≥ 4 </a:t>
            </a:r>
            <a:r>
              <a:rPr lang="fr-FR" sz="1200">
                <a:solidFill>
                  <a:srgbClr val="000000"/>
                </a:solidFill>
                <a:cs typeface="Arial"/>
              </a:rPr>
              <a:t>ne nécessitent </a:t>
            </a:r>
            <a:r>
              <a:rPr lang="fr-FR" sz="1200" b="1">
                <a:solidFill>
                  <a:srgbClr val="000000"/>
                </a:solidFill>
                <a:cs typeface="Arial"/>
              </a:rPr>
              <a:t>pas la mise en œuvre d’autres actions mais la cotation doit être revue annuellement.</a:t>
            </a:r>
            <a:endParaRPr/>
          </a:p>
        </p:txBody>
      </p:sp>
      <p:sp>
        <p:nvSpPr>
          <p:cNvPr id="13" name="Oval 102"/>
          <p:cNvSpPr>
            <a:spLocks noChangeArrowheads="1"/>
          </p:cNvSpPr>
          <p:nvPr/>
        </p:nvSpPr>
        <p:spPr bwMode="auto">
          <a:xfrm>
            <a:off x="6548202" y="1230455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R8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4" name="Oval 102"/>
          <p:cNvSpPr>
            <a:spLocks noChangeArrowheads="1"/>
          </p:cNvSpPr>
          <p:nvPr/>
        </p:nvSpPr>
        <p:spPr bwMode="auto">
          <a:xfrm>
            <a:off x="5179381" y="1230455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R4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5" name="Oval 102"/>
          <p:cNvSpPr>
            <a:spLocks noChangeArrowheads="1"/>
          </p:cNvSpPr>
          <p:nvPr/>
        </p:nvSpPr>
        <p:spPr bwMode="auto">
          <a:xfrm>
            <a:off x="5868642" y="1212143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R6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6" name="Oval 102"/>
          <p:cNvSpPr>
            <a:spLocks noChangeArrowheads="1"/>
          </p:cNvSpPr>
          <p:nvPr/>
        </p:nvSpPr>
        <p:spPr bwMode="auto">
          <a:xfrm>
            <a:off x="5514826" y="1235004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R5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7" name="Oval 102"/>
          <p:cNvSpPr>
            <a:spLocks noChangeArrowheads="1"/>
          </p:cNvSpPr>
          <p:nvPr/>
        </p:nvSpPr>
        <p:spPr bwMode="auto">
          <a:xfrm>
            <a:off x="6194386" y="1223808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R7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8" name="Oval 102"/>
          <p:cNvSpPr>
            <a:spLocks noChangeArrowheads="1"/>
          </p:cNvSpPr>
          <p:nvPr/>
        </p:nvSpPr>
        <p:spPr bwMode="auto">
          <a:xfrm>
            <a:off x="7148237" y="1235004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R10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9" name="Oval 102"/>
          <p:cNvSpPr>
            <a:spLocks noChangeArrowheads="1"/>
          </p:cNvSpPr>
          <p:nvPr/>
        </p:nvSpPr>
        <p:spPr bwMode="auto">
          <a:xfrm>
            <a:off x="6853659" y="1248366"/>
            <a:ext cx="233997" cy="239046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R9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20" name="Oval 102"/>
          <p:cNvSpPr>
            <a:spLocks noChangeArrowheads="1"/>
          </p:cNvSpPr>
          <p:nvPr/>
        </p:nvSpPr>
        <p:spPr bwMode="auto">
          <a:xfrm>
            <a:off x="7451598" y="1223809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R11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21" name="Oval 102"/>
          <p:cNvSpPr>
            <a:spLocks noChangeArrowheads="1"/>
          </p:cNvSpPr>
          <p:nvPr/>
        </p:nvSpPr>
        <p:spPr bwMode="auto">
          <a:xfrm>
            <a:off x="4252569" y="1248366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22" name="Oval 102"/>
          <p:cNvSpPr>
            <a:spLocks noChangeArrowheads="1"/>
          </p:cNvSpPr>
          <p:nvPr/>
        </p:nvSpPr>
        <p:spPr bwMode="auto">
          <a:xfrm>
            <a:off x="4859830" y="1248366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R3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23" name="Oval 102"/>
          <p:cNvSpPr>
            <a:spLocks noChangeArrowheads="1"/>
          </p:cNvSpPr>
          <p:nvPr/>
        </p:nvSpPr>
        <p:spPr bwMode="auto">
          <a:xfrm>
            <a:off x="4544491" y="1248366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R2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33" name="Oval 102"/>
          <p:cNvSpPr>
            <a:spLocks noChangeArrowheads="1"/>
          </p:cNvSpPr>
          <p:nvPr/>
        </p:nvSpPr>
        <p:spPr bwMode="auto">
          <a:xfrm>
            <a:off x="7771238" y="1230456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R12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39" name="Oval 102"/>
          <p:cNvSpPr>
            <a:spLocks noChangeArrowheads="1"/>
          </p:cNvSpPr>
          <p:nvPr/>
        </p:nvSpPr>
        <p:spPr bwMode="auto">
          <a:xfrm>
            <a:off x="8090878" y="1230456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R13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8454572" y="1225410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R14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graphicFrame>
        <p:nvGraphicFramePr>
          <p:cNvPr id="989179515" name="Tableau 30"/>
          <p:cNvGraphicFramePr>
            <a:graphicFrameLocks noGrp="1"/>
          </p:cNvGraphicFramePr>
          <p:nvPr/>
        </p:nvGraphicFramePr>
        <p:xfrm>
          <a:off x="213031" y="1674073"/>
          <a:ext cx="3035165" cy="2922226"/>
        </p:xfrm>
        <a:graphic>
          <a:graphicData uri="http://schemas.openxmlformats.org/drawingml/2006/table">
            <a:tbl>
              <a:tblPr/>
              <a:tblGrid>
                <a:gridCol w="255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9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64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050" b="1" i="0" u="none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#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rgbClr val="7030A0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050" b="1" i="0" u="none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RISQUES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rgbClr val="7030A0"/>
                      </a:solidFill>
                    </a:lnL>
                    <a:lnR w="12700" algn="ctr">
                      <a:solidFill>
                        <a:srgbClr val="7030A0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Fuite d’eau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2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d’électricité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3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réseau informatique / Sauvegarde des données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4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d’éclairage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5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du système de chauffage/ventilation/climatisation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6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Incendie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7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Catastrophe naturelle: Inondation, Tempête, Séisme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8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Activisme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9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Intrusion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10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Cyberattaque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11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Attentat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12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cs typeface="Arial"/>
                        </a:rPr>
                        <a:t>Pandémie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13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cs typeface="Arial"/>
                        </a:rPr>
                        <a:t>Absence d’évacuation des déchets?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14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cs typeface="Arial"/>
                        </a:rPr>
                        <a:t>Non-respect de la réglementation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761648196" name="ZoneTexte 40"/>
          <p:cNvSpPr txBox="1"/>
          <p:nvPr/>
        </p:nvSpPr>
        <p:spPr bwMode="auto">
          <a:xfrm>
            <a:off x="137451" y="224293"/>
            <a:ext cx="8909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600">
                <a:solidFill>
                  <a:srgbClr val="D53D22"/>
                </a:solidFill>
                <a:latin typeface="Arial"/>
                <a:cs typeface="Arial"/>
              </a:rPr>
              <a:t>Synthèse Plan d’urgence – Fréquence, Impact, Maîtrise</a:t>
            </a:r>
            <a:endParaRPr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0BA830C-DAC9-EF75-259B-957E69232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65352" y="1523502"/>
            <a:ext cx="5560034" cy="44382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6607592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1428447796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0335060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3870362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2260620" name="ZoneTexte 17"/>
          <p:cNvSpPr txBox="1"/>
          <p:nvPr/>
        </p:nvSpPr>
        <p:spPr bwMode="auto">
          <a:xfrm>
            <a:off x="418566" y="2827730"/>
            <a:ext cx="8459958" cy="48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Annexe</a:t>
            </a:r>
            <a:endParaRPr lang="fr-FR" sz="5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074488014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9267835" name="ZoneTexte 8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25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276585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082116243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26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262826641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228506967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Titre du risque</a:t>
            </a:r>
            <a:endParaRPr/>
          </a:p>
        </p:txBody>
      </p:sp>
      <p:sp>
        <p:nvSpPr>
          <p:cNvPr id="205544626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endParaRPr lang="fr-FR" sz="1000">
              <a:solidFill>
                <a:srgbClr val="262626"/>
              </a:solidFill>
              <a:ea typeface="Times New Roman"/>
              <a:cs typeface="Arial"/>
            </a:endParaRPr>
          </a:p>
        </p:txBody>
      </p:sp>
      <p:sp>
        <p:nvSpPr>
          <p:cNvPr id="1483531380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Rx</a:t>
            </a:r>
          </a:p>
        </p:txBody>
      </p:sp>
      <p:sp>
        <p:nvSpPr>
          <p:cNvPr id="577428788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endParaRPr lang="fr-FR" sz="11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73566294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329514351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133749456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688911138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Différentes causes institutionnelles</a:t>
            </a:r>
            <a:endParaRPr/>
          </a:p>
        </p:txBody>
      </p:sp>
      <p:sp>
        <p:nvSpPr>
          <p:cNvPr id="2008523887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509403487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369294352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Quels sont les moyens déjà mis en œuvre par la plateforme ou par l’institut pour maîtriser le risque ?</a:t>
            </a:r>
            <a:endParaRPr/>
          </a:p>
        </p:txBody>
      </p:sp>
      <p:sp>
        <p:nvSpPr>
          <p:cNvPr id="1492064958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919414377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Différentes causes spécifiques à l’animalerie/service/plateforme</a:t>
            </a:r>
            <a:endParaRPr/>
          </a:p>
        </p:txBody>
      </p:sp>
      <p:sp>
        <p:nvSpPr>
          <p:cNvPr id="1928674430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599691189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700" b="1">
                <a:cs typeface="Arial"/>
              </a:rPr>
              <a:t>Quelles sont les actions qui peuvent être mises en place ?</a:t>
            </a:r>
            <a:endParaRPr/>
          </a:p>
        </p:txBody>
      </p:sp>
      <p:sp>
        <p:nvSpPr>
          <p:cNvPr id="396581113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744057127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Quelles sont les pertes ?</a:t>
            </a:r>
            <a:endParaRPr/>
          </a:p>
        </p:txBody>
      </p:sp>
      <p:sp>
        <p:nvSpPr>
          <p:cNvPr id="467936011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847634092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Quels indicateurs peuvent être mis en place pour surveiller le risque ?</a:t>
            </a:r>
            <a:endParaRPr/>
          </a:p>
        </p:txBody>
      </p:sp>
      <p:sp>
        <p:nvSpPr>
          <p:cNvPr id="606748859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26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479255391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95960065" name="Groupe 41"/>
          <p:cNvGrpSpPr/>
          <p:nvPr/>
        </p:nvGrpSpPr>
        <p:grpSpPr bwMode="auto">
          <a:xfrm>
            <a:off x="6966032" y="966710"/>
            <a:ext cx="2063429" cy="1249297"/>
            <a:chOff x="6966032" y="966710"/>
            <a:chExt cx="2063429" cy="1249297"/>
          </a:xfrm>
        </p:grpSpPr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6970588" y="1398759"/>
              <a:ext cx="790575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/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6970588" y="966711"/>
              <a:ext cx="790575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/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7766087" y="139875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1</a:t>
              </a:r>
              <a:endParaRPr/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8017262" y="139875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8268437" y="139875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8526286" y="139875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4</a:t>
              </a:r>
              <a:endParaRPr/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765379" y="966710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1</a:t>
              </a:r>
              <a:endParaRPr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8016731" y="966710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8268082" y="966710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8526109" y="966710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4</a:t>
              </a:r>
              <a:endParaRPr/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8777461" y="139875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8777461" y="966710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57" name="Rectangle 6"/>
            <p:cNvSpPr>
              <a:spLocks noChangeArrowheads="1"/>
            </p:cNvSpPr>
            <p:nvPr/>
          </p:nvSpPr>
          <p:spPr bwMode="auto">
            <a:xfrm>
              <a:off x="6966032" y="1830244"/>
              <a:ext cx="790575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7761531" y="183024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1</a:t>
              </a:r>
              <a:endParaRPr/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8012706" y="183024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8263880" y="183024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8515056" y="183024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4</a:t>
              </a:r>
              <a:endParaRPr/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8772905" y="183024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43E0E-3F98-2B1A-D47C-2256A8645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0132923-CD6C-FDFC-F533-19D727860532}"/>
              </a:ext>
            </a:extLst>
          </p:cNvPr>
          <p:cNvSpPr txBox="1"/>
          <p:nvPr/>
        </p:nvSpPr>
        <p:spPr>
          <a:xfrm>
            <a:off x="137451" y="224293"/>
            <a:ext cx="65969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>
                <a:solidFill>
                  <a:srgbClr val="D53D22"/>
                </a:solidFill>
                <a:latin typeface="Arial"/>
                <a:cs typeface="Arial"/>
              </a:rPr>
              <a:t>Modalités de cotation d’un risque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1B8C320-1C21-B866-D67B-0533D45CD226}"/>
              </a:ext>
            </a:extLst>
          </p:cNvPr>
          <p:cNvCxnSpPr/>
          <p:nvPr/>
        </p:nvCxnSpPr>
        <p:spPr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9DCD4EDE-44CD-2402-16E0-90A4CC74AA21}"/>
              </a:ext>
            </a:extLst>
          </p:cNvPr>
          <p:cNvSpPr txBox="1"/>
          <p:nvPr/>
        </p:nvSpPr>
        <p:spPr>
          <a:xfrm>
            <a:off x="144548" y="6621451"/>
            <a:ext cx="6326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90DC484-7F6B-164F-BEE6-D98AEDD2E913}" type="slidenum">
              <a:rPr lang="fr-FR" sz="900" b="1" spc="600" smtClean="0">
                <a:solidFill>
                  <a:srgbClr val="281E78"/>
                </a:solidFill>
                <a:latin typeface="Arial"/>
                <a:cs typeface="Arial"/>
              </a:rPr>
              <a:pPr/>
              <a:t>27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  <p:sp>
        <p:nvSpPr>
          <p:cNvPr id="43" name="Espace réservé du texte 2">
            <a:extLst>
              <a:ext uri="{FF2B5EF4-FFF2-40B4-BE49-F238E27FC236}">
                <a16:creationId xmlns:a16="http://schemas.microsoft.com/office/drawing/2014/main" id="{02BD0D55-59CD-CDAD-04E2-92EBB1976867}"/>
              </a:ext>
            </a:extLst>
          </p:cNvPr>
          <p:cNvSpPr txBox="1">
            <a:spLocks/>
          </p:cNvSpPr>
          <p:nvPr/>
        </p:nvSpPr>
        <p:spPr>
          <a:xfrm>
            <a:off x="283464" y="880680"/>
            <a:ext cx="8525977" cy="1467584"/>
          </a:xfrm>
          <a:prstGeom prst="rect">
            <a:avLst/>
          </a:prstGeom>
        </p:spPr>
        <p:txBody>
          <a:bodyPr/>
          <a:lstStyle>
            <a:lvl1pPr marL="182563" indent="-1825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B389A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2425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B389A"/>
              </a:buClr>
              <a:buFont typeface="Wingdings" panose="05000000000000000000" pitchFamily="2" charset="2"/>
              <a:buChar char="Ø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23875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B389A"/>
              </a:buClr>
              <a:buFont typeface="Wingdings" panose="05000000000000000000" pitchFamily="2" charset="2"/>
              <a:buChar char="§"/>
              <a:defRPr lang="fr-FR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B389A"/>
              </a:buClr>
              <a:buFont typeface="Arial" panose="020B0604020202020204" pitchFamily="34" charset="0"/>
              <a:buChar char="−"/>
              <a:defRPr lang="fr-FR" sz="12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017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fontAlgn="auto">
              <a:lnSpc>
                <a:spcPct val="100000"/>
              </a:lnSpc>
              <a:spcAft>
                <a:spcPts val="0"/>
              </a:spcAft>
              <a:buClr>
                <a:srgbClr val="281E78"/>
              </a:buClr>
              <a:buFont typeface="Wingdings" panose="05000000000000000000" pitchFamily="2" charset="2"/>
              <a:buChar char="§"/>
              <a:defRPr/>
            </a:pPr>
            <a:r>
              <a:rPr lang="fr-FR" sz="1400" b="1">
                <a:latin typeface="+mn-lt"/>
              </a:rPr>
              <a:t>Trois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 dimensions </a:t>
            </a:r>
            <a:r>
              <a:rPr kumimoji="0" lang="fr-FR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pour évaluer les risques : </a:t>
            </a:r>
          </a:p>
          <a:p>
            <a:pPr marL="512762" lvl="1" indent="-342900" algn="just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fr-FR">
                <a:latin typeface="+mn-lt"/>
              </a:rPr>
              <a:t>P</a:t>
            </a:r>
            <a:r>
              <a:rPr kumimoji="0" lang="fr-FR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+mn-lt"/>
              </a:rPr>
              <a:t>robabilité</a:t>
            </a:r>
            <a:r>
              <a:rPr kumimoji="0" lang="fr-FR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 d'apparition/fréquence</a:t>
            </a:r>
            <a:endParaRPr lang="fr-FR">
              <a:latin typeface="+mn-lt"/>
            </a:endParaRPr>
          </a:p>
          <a:p>
            <a:pPr marL="512762" lvl="1" indent="-342900" algn="just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kumimoji="0" lang="fr-FR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Impact</a:t>
            </a:r>
          </a:p>
          <a:p>
            <a:pPr marL="512762" lvl="1" indent="-342900" algn="just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fr-FR">
                <a:latin typeface="+mn-lt"/>
              </a:rPr>
              <a:t>M</a:t>
            </a:r>
            <a:r>
              <a:rPr kumimoji="0" lang="fr-FR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+mn-lt"/>
              </a:rPr>
              <a:t>aîtrise</a:t>
            </a:r>
            <a:endParaRPr lang="fr-FR">
              <a:latin typeface="+mn-lt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1E78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Cotation</a:t>
            </a:r>
            <a:r>
              <a:rPr kumimoji="0" lang="fr-FR" sz="14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+mn-lt"/>
              </a:rPr>
              <a:t> basée sur une </a:t>
            </a:r>
            <a:r>
              <a:rPr kumimoji="0" lang="fr-FR" sz="140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+mn-lt"/>
              </a:rPr>
              <a:t>estimation de l’existant par le responsable </a:t>
            </a:r>
            <a:r>
              <a:rPr kumimoji="0" lang="fr-FR" sz="14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+mn-lt"/>
              </a:rPr>
              <a:t>de la gestion du risque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4E99465-A0E2-D0AD-DD75-2579BC077771}"/>
              </a:ext>
            </a:extLst>
          </p:cNvPr>
          <p:cNvGraphicFramePr>
            <a:graphicFrameLocks noGrp="1"/>
          </p:cNvGraphicFramePr>
          <p:nvPr/>
        </p:nvGraphicFramePr>
        <p:xfrm>
          <a:off x="283464" y="3438963"/>
          <a:ext cx="2459735" cy="2986221"/>
        </p:xfrm>
        <a:graphic>
          <a:graphicData uri="http://schemas.openxmlformats.org/drawingml/2006/table">
            <a:tbl>
              <a:tblPr firstRow="1" bandRow="1"/>
              <a:tblGrid>
                <a:gridCol w="576642">
                  <a:extLst>
                    <a:ext uri="{9D8B030D-6E8A-4147-A177-3AD203B41FA5}">
                      <a16:colId xmlns:a16="http://schemas.microsoft.com/office/drawing/2014/main" val="616773301"/>
                    </a:ext>
                  </a:extLst>
                </a:gridCol>
                <a:gridCol w="1883093">
                  <a:extLst>
                    <a:ext uri="{9D8B030D-6E8A-4147-A177-3AD203B41FA5}">
                      <a16:colId xmlns:a16="http://schemas.microsoft.com/office/drawing/2014/main" val="3555837338"/>
                    </a:ext>
                  </a:extLst>
                </a:gridCol>
              </a:tblGrid>
              <a:tr h="267148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Critère de probabilité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419514"/>
                  </a:ext>
                </a:extLst>
              </a:tr>
              <a:tr h="5449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1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kumimoji="0" lang="fr-F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Très faible : improbable</a:t>
                      </a:r>
                      <a:endParaRPr lang="fr-FR" sz="11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995632"/>
                  </a:ext>
                </a:extLst>
              </a:tr>
              <a:tr h="5449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457200" rtl="0" eaLnBrk="1" latinLnBrk="0" hangingPunct="1"/>
                      <a:r>
                        <a:rPr lang="fr-FR" sz="1100" b="1" kern="120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Faible: rare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4C9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794443"/>
                  </a:ext>
                </a:extLst>
              </a:tr>
              <a:tr h="60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kumimoji="0" lang="fr-FR" sz="11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Moyen : possible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66796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Elevé : courant</a:t>
                      </a:r>
                    </a:p>
                    <a:p>
                      <a:pPr algn="l"/>
                      <a:endParaRPr kumimoji="0" lang="fr-FR" sz="1100" b="0" i="0" u="none" strike="noStrike" kern="1200" cap="none" spc="0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723173"/>
                  </a:ext>
                </a:extLst>
              </a:tr>
              <a:tr h="3912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kumimoji="0" lang="fr-F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Très élevé : fréquent</a:t>
                      </a:r>
                    </a:p>
                    <a:p>
                      <a:pPr algn="l"/>
                      <a:endParaRPr kumimoji="0" lang="fr-FR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89468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04273FC-2FE7-5279-318A-69C53F1F75AF}"/>
              </a:ext>
            </a:extLst>
          </p:cNvPr>
          <p:cNvSpPr/>
          <p:nvPr/>
        </p:nvSpPr>
        <p:spPr>
          <a:xfrm>
            <a:off x="2969216" y="2959561"/>
            <a:ext cx="2115271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20000"/>
              <a:defRPr/>
            </a:pPr>
            <a:r>
              <a:rPr lang="fr-FR" sz="1400" b="1">
                <a:latin typeface="+mn-lt"/>
                <a:cs typeface="Arial" panose="020B0604020202020204" pitchFamily="34" charset="0"/>
              </a:rPr>
              <a:t>2. Niveau d’impact</a:t>
            </a:r>
            <a:endParaRPr lang="fr-FR" sz="140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9595F8F-EEF7-C350-0500-590BFED42EE6}"/>
              </a:ext>
            </a:extLst>
          </p:cNvPr>
          <p:cNvGraphicFramePr>
            <a:graphicFrameLocks noGrp="1"/>
          </p:cNvGraphicFramePr>
          <p:nvPr/>
        </p:nvGraphicFramePr>
        <p:xfrm>
          <a:off x="2832482" y="3440486"/>
          <a:ext cx="2388741" cy="2978568"/>
        </p:xfrm>
        <a:graphic>
          <a:graphicData uri="http://schemas.openxmlformats.org/drawingml/2006/table">
            <a:tbl>
              <a:tblPr firstRow="1" bandRow="1"/>
              <a:tblGrid>
                <a:gridCol w="559999">
                  <a:extLst>
                    <a:ext uri="{9D8B030D-6E8A-4147-A177-3AD203B41FA5}">
                      <a16:colId xmlns:a16="http://schemas.microsoft.com/office/drawing/2014/main" val="616773301"/>
                    </a:ext>
                  </a:extLst>
                </a:gridCol>
                <a:gridCol w="1828742">
                  <a:extLst>
                    <a:ext uri="{9D8B030D-6E8A-4147-A177-3AD203B41FA5}">
                      <a16:colId xmlns:a16="http://schemas.microsoft.com/office/drawing/2014/main" val="3555837338"/>
                    </a:ext>
                  </a:extLst>
                </a:gridCol>
              </a:tblGrid>
              <a:tr h="28837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Critère de gravité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419514"/>
                  </a:ext>
                </a:extLst>
              </a:tr>
              <a:tr h="5230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1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minime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Sans conséquence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995632"/>
                  </a:ext>
                </a:extLst>
              </a:tr>
              <a:tr h="5577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minime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Faibles conséquences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4C9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794443"/>
                  </a:ext>
                </a:extLst>
              </a:tr>
              <a:tr h="3097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sérieux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à court terme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réversible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66796"/>
                  </a:ext>
                </a:extLst>
              </a:tr>
              <a:tr h="5882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sérieux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irréversible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723173"/>
                  </a:ext>
                </a:extLst>
              </a:tr>
              <a:tr h="422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très sérieux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Fermeture définitive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894683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1E0EC5A-4663-990D-D8C4-9C894689A709}"/>
              </a:ext>
            </a:extLst>
          </p:cNvPr>
          <p:cNvSpPr txBox="1"/>
          <p:nvPr/>
        </p:nvSpPr>
        <p:spPr>
          <a:xfrm>
            <a:off x="170442" y="2948789"/>
            <a:ext cx="25727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>
                <a:latin typeface="+mn-lt"/>
              </a:rPr>
              <a:t>1. </a:t>
            </a:r>
            <a:r>
              <a:rPr lang="fr-FR" sz="1400" b="1">
                <a:cs typeface="Arial" panose="020B0604020202020204" pitchFamily="34" charset="0"/>
              </a:rPr>
              <a:t>Apparition/fréquence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964A8-28FE-CEA6-BF69-67F28CF46C5C}"/>
              </a:ext>
            </a:extLst>
          </p:cNvPr>
          <p:cNvSpPr/>
          <p:nvPr/>
        </p:nvSpPr>
        <p:spPr>
          <a:xfrm>
            <a:off x="6001258" y="2970334"/>
            <a:ext cx="2115271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20000"/>
              <a:defRPr/>
            </a:pPr>
            <a:r>
              <a:rPr lang="fr-FR" sz="1400" b="1">
                <a:latin typeface="+mn-lt"/>
                <a:cs typeface="Arial" panose="020B0604020202020204" pitchFamily="34" charset="0"/>
              </a:rPr>
              <a:t>3. Niveau de maîtrise</a:t>
            </a:r>
            <a:endParaRPr lang="fr-FR" sz="140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FF4ED52-1DFF-36A0-5FD6-A08FCED075E1}"/>
              </a:ext>
            </a:extLst>
          </p:cNvPr>
          <p:cNvGraphicFramePr>
            <a:graphicFrameLocks noGrp="1"/>
          </p:cNvGraphicFramePr>
          <p:nvPr/>
        </p:nvGraphicFramePr>
        <p:xfrm>
          <a:off x="5308348" y="3438963"/>
          <a:ext cx="3501093" cy="2998413"/>
        </p:xfrm>
        <a:graphic>
          <a:graphicData uri="http://schemas.openxmlformats.org/drawingml/2006/table">
            <a:tbl>
              <a:tblPr firstRow="1" bandRow="1"/>
              <a:tblGrid>
                <a:gridCol w="1150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928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fr-FR" sz="1200" b="1" kern="120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Niveau de maîtrise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5 – Excellent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Le risque est maîtrisé</a:t>
                      </a:r>
                      <a:r>
                        <a:rPr lang="fr-FR" sz="1200" baseline="0">
                          <a:latin typeface="+mn-lt"/>
                        </a:rPr>
                        <a:t> et est considéré comme acceptable</a:t>
                      </a:r>
                      <a:endParaRPr lang="fr-FR" sz="12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1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4 – Bon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Des moyens sont déployés pour maîtriser le risque</a:t>
                      </a:r>
                      <a:r>
                        <a:rPr lang="fr-FR" sz="1200" baseline="0">
                          <a:latin typeface="+mn-lt"/>
                        </a:rPr>
                        <a:t> et sont documentés</a:t>
                      </a:r>
                      <a:endParaRPr lang="fr-FR" sz="12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4C9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3 – Moyen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Des moyens sont déployés pour maîtriser</a:t>
                      </a:r>
                      <a:r>
                        <a:rPr lang="fr-FR" sz="1200" baseline="0">
                          <a:latin typeface="+mn-lt"/>
                        </a:rPr>
                        <a:t> le risque</a:t>
                      </a:r>
                      <a:endParaRPr lang="fr-FR" sz="12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2 – Faible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Quelques actions sont menées pour diminuer</a:t>
                      </a:r>
                      <a:r>
                        <a:rPr lang="fr-FR" sz="1200" baseline="0">
                          <a:latin typeface="+mn-lt"/>
                        </a:rPr>
                        <a:t> le niveau du risque</a:t>
                      </a:r>
                      <a:endParaRPr lang="fr-FR" sz="12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1</a:t>
                      </a:r>
                      <a:r>
                        <a:rPr lang="fr-FR" sz="1200" b="1" baseline="0">
                          <a:latin typeface="+mn-lt"/>
                        </a:rPr>
                        <a:t> - </a:t>
                      </a:r>
                      <a:r>
                        <a:rPr lang="fr-FR" sz="1200" b="1">
                          <a:latin typeface="+mn-lt"/>
                        </a:rPr>
                        <a:t>Inadéquate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Rien ou presque n’est fait pour maîtriser le risque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D2AC8B80-C8B4-11FD-8770-71998BD6F17B}"/>
              </a:ext>
            </a:extLst>
          </p:cNvPr>
          <p:cNvSpPr txBox="1"/>
          <p:nvPr/>
        </p:nvSpPr>
        <p:spPr>
          <a:xfrm>
            <a:off x="1729421" y="2523520"/>
            <a:ext cx="4594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None/>
              <a:tabLst/>
              <a:defRPr/>
            </a:pPr>
            <a:r>
              <a:rPr kumimoji="0" lang="fr-FR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3 Echelles de cotation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3704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5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Bureau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Bureau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a5b96e-3b6a-4a9b-9a48-fd7709da43ba">
      <Terms xmlns="http://schemas.microsoft.com/office/infopath/2007/PartnerControls"/>
    </lcf76f155ced4ddcb4097134ff3c332f>
    <TaxCatchAll xmlns="f62b9fcf-7a05-4ef2-b379-fe57425ec89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0FF75FD4D7E44B9EE48281CB6AD3AE" ma:contentTypeVersion="13" ma:contentTypeDescription="Crée un document." ma:contentTypeScope="" ma:versionID="ca5e654c24cad08a953a4ad38e980483">
  <xsd:schema xmlns:xsd="http://www.w3.org/2001/XMLSchema" xmlns:xs="http://www.w3.org/2001/XMLSchema" xmlns:p="http://schemas.microsoft.com/office/2006/metadata/properties" xmlns:ns2="c6a5b96e-3b6a-4a9b-9a48-fd7709da43ba" xmlns:ns3="f62b9fcf-7a05-4ef2-b379-fe57425ec896" targetNamespace="http://schemas.microsoft.com/office/2006/metadata/properties" ma:root="true" ma:fieldsID="aed3b53d4e6a3d74bbd06d29d4fbf1d4" ns2:_="" ns3:_="">
    <xsd:import namespace="c6a5b96e-3b6a-4a9b-9a48-fd7709da43ba"/>
    <xsd:import namespace="f62b9fcf-7a05-4ef2-b379-fe57425ec8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a5b96e-3b6a-4a9b-9a48-fd7709da43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f4cbbb14-4dc1-42b8-94d7-ccca0bfdd5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b9fcf-7a05-4ef2-b379-fe57425ec89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65d1ecc-d759-41df-87e8-d59c00833f47}" ma:internalName="TaxCatchAll" ma:showField="CatchAllData" ma:web="f62b9fcf-7a05-4ef2-b379-fe57425ec8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162B7F-5826-4B27-B1E3-AB9465A8E0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AF84D9-4474-4CBA-B5DC-B573CEBAA27A}">
  <ds:schemaRefs>
    <ds:schemaRef ds:uri="c6a5b96e-3b6a-4a9b-9a48-fd7709da43ba"/>
    <ds:schemaRef ds:uri="f62b9fcf-7a05-4ef2-b379-fe57425ec896"/>
    <ds:schemaRef ds:uri="http://schemas.microsoft.com/office/2006/metadata/properties"/>
    <ds:schemaRef ds:uri="http://schemas.microsoft.com/office/infopath/2007/PartnerControls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E0236291-1DE5-4621-B775-3571C0EB39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a5b96e-3b6a-4a9b-9a48-fd7709da43ba"/>
    <ds:schemaRef ds:uri="f62b9fcf-7a05-4ef2-b379-fe57425ec8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2364</Words>
  <Application>Microsoft Office PowerPoint</Application>
  <PresentationFormat>Affichage à l'écran (4:3)</PresentationFormat>
  <Paragraphs>908</Paragraphs>
  <Slides>27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Garamond</vt:lpstr>
      <vt:lpstr>Tahoma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test</dc:creator>
  <cp:lastModifiedBy>NUNES FIGUEIREDO Sophie</cp:lastModifiedBy>
  <cp:revision>91</cp:revision>
  <dcterms:created xsi:type="dcterms:W3CDTF">2020-02-04T11:33:51Z</dcterms:created>
  <dcterms:modified xsi:type="dcterms:W3CDTF">2026-07-22T17:55:26Z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250800</vt:r8>
  </property>
  <property fmtid="{D5CDD505-2E9C-101B-9397-08002B2CF9AE}" pid="3" name="MediaServiceImageTags">
    <vt:lpwstr/>
  </property>
  <property fmtid="{D5CDD505-2E9C-101B-9397-08002B2CF9AE}" pid="4" name="ContentTypeId">
    <vt:lpwstr>0x010100C20FF75FD4D7E44B9EE48281CB6AD3AE</vt:lpwstr>
  </property>
</Properties>
</file>