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31"/>
  </p:notesMasterIdLst>
  <p:sldIdLst>
    <p:sldId id="256" r:id="rId5"/>
    <p:sldId id="407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406" r:id="rId30"/>
  </p:sldIdLst>
  <p:sldSz cx="9144000" cy="6858000" type="screen4x3"/>
  <p:notesSz cx="6858000" cy="9144000"/>
  <p:custDataLst>
    <p:custData r:id="rId3"/>
    <p:custData r:id="rId2"/>
    <p:custData r:id="rId1"/>
  </p:custDataLst>
  <p:defaultTextStyle>
    <a:defPPr>
      <a:defRPr lang="fr-FR"/>
    </a:defPPr>
    <a:lvl1pPr marL="0" algn="l" defTabSz="457200" rtl="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1770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ableStyles" Target="tableStyles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UNES FIGUEIREDO Sophie" userId="68d5a9ca-0c91-4c0a-9e7e-4c1d33acf5bf" providerId="ADAL" clId="{364449AF-1D5F-4C57-9894-28749802EFB9}"/>
    <pc:docChg chg="undo custSel addSld delSld modSld sldOrd">
      <pc:chgData name="NUNES FIGUEIREDO Sophie" userId="68d5a9ca-0c91-4c0a-9e7e-4c1d33acf5bf" providerId="ADAL" clId="{364449AF-1D5F-4C57-9894-28749802EFB9}" dt="2026-07-22T17:54:59.192" v="810" actId="20577"/>
      <pc:docMkLst>
        <pc:docMk/>
      </pc:docMkLst>
      <pc:sldChg chg="addSp delSp modSp mod ord">
        <pc:chgData name="NUNES FIGUEIREDO Sophie" userId="68d5a9ca-0c91-4c0a-9e7e-4c1d33acf5bf" providerId="ADAL" clId="{364449AF-1D5F-4C57-9894-28749802EFB9}" dt="2026-07-22T17:54:59.192" v="810" actId="20577"/>
        <pc:sldMkLst>
          <pc:docMk/>
          <pc:sldMk cId="0" sldId="256"/>
        </pc:sldMkLst>
        <pc:spChg chg="add mod">
          <ac:chgData name="NUNES FIGUEIREDO Sophie" userId="68d5a9ca-0c91-4c0a-9e7e-4c1d33acf5bf" providerId="ADAL" clId="{364449AF-1D5F-4C57-9894-28749802EFB9}" dt="2026-07-22T17:54:59.192" v="810" actId="20577"/>
          <ac:spMkLst>
            <pc:docMk/>
            <pc:sldMk cId="0" sldId="256"/>
            <ac:spMk id="2" creationId="{80BBC8ED-0A26-7FCF-FC6A-A50ED2E86238}"/>
          </ac:spMkLst>
        </pc:spChg>
        <pc:spChg chg="mod">
          <ac:chgData name="NUNES FIGUEIREDO Sophie" userId="68d5a9ca-0c91-4c0a-9e7e-4c1d33acf5bf" providerId="ADAL" clId="{364449AF-1D5F-4C57-9894-28749802EFB9}" dt="2026-07-22T17:46:34.718" v="765" actId="207"/>
          <ac:spMkLst>
            <pc:docMk/>
            <pc:sldMk cId="0" sldId="256"/>
            <ac:spMk id="1365265899" creationId="{00000000-0000-0000-0000-000000000000}"/>
          </ac:spMkLst>
        </pc:spChg>
        <pc:spChg chg="del">
          <ac:chgData name="NUNES FIGUEIREDO Sophie" userId="68d5a9ca-0c91-4c0a-9e7e-4c1d33acf5bf" providerId="ADAL" clId="{364449AF-1D5F-4C57-9894-28749802EFB9}" dt="2026-07-22T17:36:08.267" v="402" actId="478"/>
          <ac:spMkLst>
            <pc:docMk/>
            <pc:sldMk cId="0" sldId="256"/>
            <ac:spMk id="1469658292" creationId="{00000000-0000-0000-0000-000000000000}"/>
          </ac:spMkLst>
        </pc:spChg>
        <pc:spChg chg="del">
          <ac:chgData name="NUNES FIGUEIREDO Sophie" userId="68d5a9ca-0c91-4c0a-9e7e-4c1d33acf5bf" providerId="ADAL" clId="{364449AF-1D5F-4C57-9894-28749802EFB9}" dt="2026-07-22T17:36:03.159" v="400" actId="478"/>
          <ac:spMkLst>
            <pc:docMk/>
            <pc:sldMk cId="0" sldId="256"/>
            <ac:spMk id="1531780023" creationId="{00000000-0000-0000-0000-000000000000}"/>
          </ac:spMkLst>
        </pc:spChg>
        <pc:picChg chg="add mod">
          <ac:chgData name="NUNES FIGUEIREDO Sophie" userId="68d5a9ca-0c91-4c0a-9e7e-4c1d33acf5bf" providerId="ADAL" clId="{364449AF-1D5F-4C57-9894-28749802EFB9}" dt="2026-07-22T17:49:29.227" v="774" actId="1076"/>
          <ac:picMkLst>
            <pc:docMk/>
            <pc:sldMk cId="0" sldId="256"/>
            <ac:picMk id="4" creationId="{3FF42118-264F-AB40-5C34-CCCB419F1138}"/>
          </ac:picMkLst>
        </pc:picChg>
        <pc:cxnChg chg="del">
          <ac:chgData name="NUNES FIGUEIREDO Sophie" userId="68d5a9ca-0c91-4c0a-9e7e-4c1d33acf5bf" providerId="ADAL" clId="{364449AF-1D5F-4C57-9894-28749802EFB9}" dt="2026-07-22T17:36:01.467" v="399" actId="478"/>
          <ac:cxnSpMkLst>
            <pc:docMk/>
            <pc:sldMk cId="0" sldId="256"/>
            <ac:cxnSpMk id="294853868" creationId="{00000000-0000-0000-0000-000000000000}"/>
          </ac:cxnSpMkLst>
        </pc:cxnChg>
        <pc:cxnChg chg="del">
          <ac:chgData name="NUNES FIGUEIREDO Sophie" userId="68d5a9ca-0c91-4c0a-9e7e-4c1d33acf5bf" providerId="ADAL" clId="{364449AF-1D5F-4C57-9894-28749802EFB9}" dt="2026-07-22T17:36:05.242" v="401" actId="478"/>
          <ac:cxnSpMkLst>
            <pc:docMk/>
            <pc:sldMk cId="0" sldId="256"/>
            <ac:cxnSpMk id="1675344044" creationId="{00000000-0000-0000-0000-000000000000}"/>
          </ac:cxnSpMkLst>
        </pc:cxnChg>
      </pc:sldChg>
      <pc:sldChg chg="addSp delSp modSp mod">
        <pc:chgData name="NUNES FIGUEIREDO Sophie" userId="68d5a9ca-0c91-4c0a-9e7e-4c1d33acf5bf" providerId="ADAL" clId="{364449AF-1D5F-4C57-9894-28749802EFB9}" dt="2026-07-17T13:16:38.621" v="109" actId="1038"/>
        <pc:sldMkLst>
          <pc:docMk/>
          <pc:sldMk cId="0" sldId="260"/>
        </pc:sldMkLst>
        <pc:spChg chg="mod">
          <ac:chgData name="NUNES FIGUEIREDO Sophie" userId="68d5a9ca-0c91-4c0a-9e7e-4c1d33acf5bf" providerId="ADAL" clId="{364449AF-1D5F-4C57-9894-28749802EFB9}" dt="2026-07-17T13:16:08.789" v="102"/>
          <ac:spMkLst>
            <pc:docMk/>
            <pc:sldMk cId="0" sldId="260"/>
            <ac:spMk id="55" creationId="{CD4AD046-639F-B504-B83D-83D7A36250C7}"/>
          </ac:spMkLst>
        </pc:spChg>
        <pc:spChg chg="mod">
          <ac:chgData name="NUNES FIGUEIREDO Sophie" userId="68d5a9ca-0c91-4c0a-9e7e-4c1d33acf5bf" providerId="ADAL" clId="{364449AF-1D5F-4C57-9894-28749802EFB9}" dt="2026-07-17T13:16:28.230" v="104" actId="1038"/>
          <ac:spMkLst>
            <pc:docMk/>
            <pc:sldMk cId="0" sldId="260"/>
            <ac:spMk id="56" creationId="{BB2F8991-DE28-AE21-2013-3C0DC3133660}"/>
          </ac:spMkLst>
        </pc:spChg>
        <pc:spChg chg="mod">
          <ac:chgData name="NUNES FIGUEIREDO Sophie" userId="68d5a9ca-0c91-4c0a-9e7e-4c1d33acf5bf" providerId="ADAL" clId="{364449AF-1D5F-4C57-9894-28749802EFB9}" dt="2026-07-17T13:16:31.151" v="105" actId="1038"/>
          <ac:spMkLst>
            <pc:docMk/>
            <pc:sldMk cId="0" sldId="260"/>
            <ac:spMk id="57" creationId="{732F8A7F-7BA2-CD8D-F655-68072A549735}"/>
          </ac:spMkLst>
        </pc:spChg>
        <pc:spChg chg="mod">
          <ac:chgData name="NUNES FIGUEIREDO Sophie" userId="68d5a9ca-0c91-4c0a-9e7e-4c1d33acf5bf" providerId="ADAL" clId="{364449AF-1D5F-4C57-9894-28749802EFB9}" dt="2026-07-17T13:16:08.789" v="102"/>
          <ac:spMkLst>
            <pc:docMk/>
            <pc:sldMk cId="0" sldId="260"/>
            <ac:spMk id="58" creationId="{2397931B-95D4-7023-30C5-B2F929C89E6E}"/>
          </ac:spMkLst>
        </pc:spChg>
        <pc:spChg chg="mod">
          <ac:chgData name="NUNES FIGUEIREDO Sophie" userId="68d5a9ca-0c91-4c0a-9e7e-4c1d33acf5bf" providerId="ADAL" clId="{364449AF-1D5F-4C57-9894-28749802EFB9}" dt="2026-07-17T13:16:08.789" v="102"/>
          <ac:spMkLst>
            <pc:docMk/>
            <pc:sldMk cId="0" sldId="260"/>
            <ac:spMk id="59" creationId="{26C646BE-5902-B9B4-1D92-C285A961E74A}"/>
          </ac:spMkLst>
        </pc:spChg>
        <pc:spChg chg="mod">
          <ac:chgData name="NUNES FIGUEIREDO Sophie" userId="68d5a9ca-0c91-4c0a-9e7e-4c1d33acf5bf" providerId="ADAL" clId="{364449AF-1D5F-4C57-9894-28749802EFB9}" dt="2026-07-17T13:16:08.789" v="102"/>
          <ac:spMkLst>
            <pc:docMk/>
            <pc:sldMk cId="0" sldId="260"/>
            <ac:spMk id="61" creationId="{4A44D9BC-AA88-EA4F-1948-F342CF188032}"/>
          </ac:spMkLst>
        </pc:spChg>
        <pc:spChg chg="mod">
          <ac:chgData name="NUNES FIGUEIREDO Sophie" userId="68d5a9ca-0c91-4c0a-9e7e-4c1d33acf5bf" providerId="ADAL" clId="{364449AF-1D5F-4C57-9894-28749802EFB9}" dt="2026-07-17T13:16:34.299" v="106" actId="1038"/>
          <ac:spMkLst>
            <pc:docMk/>
            <pc:sldMk cId="0" sldId="260"/>
            <ac:spMk id="62" creationId="{49813B03-2BF3-935C-2C6A-1A1E83001C75}"/>
          </ac:spMkLst>
        </pc:spChg>
        <pc:spChg chg="mod">
          <ac:chgData name="NUNES FIGUEIREDO Sophie" userId="68d5a9ca-0c91-4c0a-9e7e-4c1d33acf5bf" providerId="ADAL" clId="{364449AF-1D5F-4C57-9894-28749802EFB9}" dt="2026-07-17T13:16:36.349" v="107" actId="1038"/>
          <ac:spMkLst>
            <pc:docMk/>
            <pc:sldMk cId="0" sldId="260"/>
            <ac:spMk id="63" creationId="{B030B78B-43EE-B159-4F17-57425F92CF86}"/>
          </ac:spMkLst>
        </pc:spChg>
        <pc:spChg chg="mod">
          <ac:chgData name="NUNES FIGUEIREDO Sophie" userId="68d5a9ca-0c91-4c0a-9e7e-4c1d33acf5bf" providerId="ADAL" clId="{364449AF-1D5F-4C57-9894-28749802EFB9}" dt="2026-07-17T13:16:08.789" v="102"/>
          <ac:spMkLst>
            <pc:docMk/>
            <pc:sldMk cId="0" sldId="260"/>
            <ac:spMk id="1075206657" creationId="{40CABD30-652D-3DD0-B969-7F56ECAAF5F1}"/>
          </ac:spMkLst>
        </pc:spChg>
        <pc:spChg chg="mod">
          <ac:chgData name="NUNES FIGUEIREDO Sophie" userId="68d5a9ca-0c91-4c0a-9e7e-4c1d33acf5bf" providerId="ADAL" clId="{364449AF-1D5F-4C57-9894-28749802EFB9}" dt="2026-07-17T13:16:08.789" v="102"/>
          <ac:spMkLst>
            <pc:docMk/>
            <pc:sldMk cId="0" sldId="260"/>
            <ac:spMk id="1075206659" creationId="{C9988DF5-0FC3-2168-C443-F9E2566F7419}"/>
          </ac:spMkLst>
        </pc:spChg>
        <pc:spChg chg="mod">
          <ac:chgData name="NUNES FIGUEIREDO Sophie" userId="68d5a9ca-0c91-4c0a-9e7e-4c1d33acf5bf" providerId="ADAL" clId="{364449AF-1D5F-4C57-9894-28749802EFB9}" dt="2026-07-17T13:16:37.675" v="108" actId="1038"/>
          <ac:spMkLst>
            <pc:docMk/>
            <pc:sldMk cId="0" sldId="260"/>
            <ac:spMk id="1075206660" creationId="{A14AF3F8-2D6E-A48E-C4DD-8B9DCA359255}"/>
          </ac:spMkLst>
        </pc:spChg>
        <pc:spChg chg="mod">
          <ac:chgData name="NUNES FIGUEIREDO Sophie" userId="68d5a9ca-0c91-4c0a-9e7e-4c1d33acf5bf" providerId="ADAL" clId="{364449AF-1D5F-4C57-9894-28749802EFB9}" dt="2026-07-17T13:16:38.621" v="109" actId="1038"/>
          <ac:spMkLst>
            <pc:docMk/>
            <pc:sldMk cId="0" sldId="260"/>
            <ac:spMk id="1075206661" creationId="{4ACD5115-FBDA-2FE2-F169-A809249892DF}"/>
          </ac:spMkLst>
        </pc:spChg>
        <pc:grpChg chg="mod">
          <ac:chgData name="NUNES FIGUEIREDO Sophie" userId="68d5a9ca-0c91-4c0a-9e7e-4c1d33acf5bf" providerId="ADAL" clId="{364449AF-1D5F-4C57-9894-28749802EFB9}" dt="2026-07-17T13:16:16.337" v="103" actId="1076"/>
          <ac:grpSpMkLst>
            <pc:docMk/>
            <pc:sldMk cId="0" sldId="260"/>
            <ac:grpSpMk id="51" creationId="{0D3960E1-7A22-E013-2AB8-E8047F7D2E53}"/>
          </ac:grpSpMkLst>
        </pc:grpChg>
      </pc:sldChg>
      <pc:sldChg chg="addSp delSp modSp mod">
        <pc:chgData name="NUNES FIGUEIREDO Sophie" userId="68d5a9ca-0c91-4c0a-9e7e-4c1d33acf5bf" providerId="ADAL" clId="{364449AF-1D5F-4C57-9894-28749802EFB9}" dt="2026-07-17T13:16:48.392" v="111"/>
        <pc:sldMkLst>
          <pc:docMk/>
          <pc:sldMk cId="0" sldId="261"/>
        </pc:sldMkLst>
        <pc:spChg chg="mod">
          <ac:chgData name="NUNES FIGUEIREDO Sophie" userId="68d5a9ca-0c91-4c0a-9e7e-4c1d33acf5bf" providerId="ADAL" clId="{364449AF-1D5F-4C57-9894-28749802EFB9}" dt="2026-07-17T13:16:48.392" v="111"/>
          <ac:spMkLst>
            <pc:docMk/>
            <pc:sldMk cId="0" sldId="261"/>
            <ac:spMk id="4" creationId="{EB889BDE-C093-786D-5EDB-7B521565C760}"/>
          </ac:spMkLst>
        </pc:spChg>
        <pc:spChg chg="mod">
          <ac:chgData name="NUNES FIGUEIREDO Sophie" userId="68d5a9ca-0c91-4c0a-9e7e-4c1d33acf5bf" providerId="ADAL" clId="{364449AF-1D5F-4C57-9894-28749802EFB9}" dt="2026-07-17T13:16:48.392" v="111"/>
          <ac:spMkLst>
            <pc:docMk/>
            <pc:sldMk cId="0" sldId="261"/>
            <ac:spMk id="5" creationId="{9786AA10-81BB-6C81-284A-827826AF6DC1}"/>
          </ac:spMkLst>
        </pc:spChg>
        <pc:spChg chg="mod">
          <ac:chgData name="NUNES FIGUEIREDO Sophie" userId="68d5a9ca-0c91-4c0a-9e7e-4c1d33acf5bf" providerId="ADAL" clId="{364449AF-1D5F-4C57-9894-28749802EFB9}" dt="2026-07-17T13:16:48.392" v="111"/>
          <ac:spMkLst>
            <pc:docMk/>
            <pc:sldMk cId="0" sldId="261"/>
            <ac:spMk id="6" creationId="{5907D6E0-258B-E054-1949-5CCDA8006891}"/>
          </ac:spMkLst>
        </pc:spChg>
        <pc:spChg chg="mod">
          <ac:chgData name="NUNES FIGUEIREDO Sophie" userId="68d5a9ca-0c91-4c0a-9e7e-4c1d33acf5bf" providerId="ADAL" clId="{364449AF-1D5F-4C57-9894-28749802EFB9}" dt="2026-07-17T13:16:48.392" v="111"/>
          <ac:spMkLst>
            <pc:docMk/>
            <pc:sldMk cId="0" sldId="261"/>
            <ac:spMk id="19" creationId="{B7DDB386-4FD6-F7E8-9489-F6A9815D71BB}"/>
          </ac:spMkLst>
        </pc:spChg>
        <pc:spChg chg="mod">
          <ac:chgData name="NUNES FIGUEIREDO Sophie" userId="68d5a9ca-0c91-4c0a-9e7e-4c1d33acf5bf" providerId="ADAL" clId="{364449AF-1D5F-4C57-9894-28749802EFB9}" dt="2026-07-17T13:16:48.392" v="111"/>
          <ac:spMkLst>
            <pc:docMk/>
            <pc:sldMk cId="0" sldId="261"/>
            <ac:spMk id="20" creationId="{77599DA7-8093-7958-F64F-71C2F47CBD06}"/>
          </ac:spMkLst>
        </pc:spChg>
        <pc:spChg chg="mod">
          <ac:chgData name="NUNES FIGUEIREDO Sophie" userId="68d5a9ca-0c91-4c0a-9e7e-4c1d33acf5bf" providerId="ADAL" clId="{364449AF-1D5F-4C57-9894-28749802EFB9}" dt="2026-07-17T13:16:48.392" v="111"/>
          <ac:spMkLst>
            <pc:docMk/>
            <pc:sldMk cId="0" sldId="261"/>
            <ac:spMk id="21" creationId="{9A9169D5-3BB1-B588-E1B7-A5E372DD3205}"/>
          </ac:spMkLst>
        </pc:spChg>
        <pc:spChg chg="mod">
          <ac:chgData name="NUNES FIGUEIREDO Sophie" userId="68d5a9ca-0c91-4c0a-9e7e-4c1d33acf5bf" providerId="ADAL" clId="{364449AF-1D5F-4C57-9894-28749802EFB9}" dt="2026-07-17T13:16:48.392" v="111"/>
          <ac:spMkLst>
            <pc:docMk/>
            <pc:sldMk cId="0" sldId="261"/>
            <ac:spMk id="26" creationId="{C51D7139-43D5-C611-C5B4-B97952846914}"/>
          </ac:spMkLst>
        </pc:spChg>
        <pc:spChg chg="mod">
          <ac:chgData name="NUNES FIGUEIREDO Sophie" userId="68d5a9ca-0c91-4c0a-9e7e-4c1d33acf5bf" providerId="ADAL" clId="{364449AF-1D5F-4C57-9894-28749802EFB9}" dt="2026-07-17T13:16:48.392" v="111"/>
          <ac:spMkLst>
            <pc:docMk/>
            <pc:sldMk cId="0" sldId="261"/>
            <ac:spMk id="28" creationId="{3E7FDC24-6C2B-53FB-5CE1-7CDFE053B8FB}"/>
          </ac:spMkLst>
        </pc:spChg>
        <pc:spChg chg="mod">
          <ac:chgData name="NUNES FIGUEIREDO Sophie" userId="68d5a9ca-0c91-4c0a-9e7e-4c1d33acf5bf" providerId="ADAL" clId="{364449AF-1D5F-4C57-9894-28749802EFB9}" dt="2026-07-17T13:16:48.392" v="111"/>
          <ac:spMkLst>
            <pc:docMk/>
            <pc:sldMk cId="0" sldId="261"/>
            <ac:spMk id="33" creationId="{836D9549-79BA-3DF9-19C3-F88E7E7C4B68}"/>
          </ac:spMkLst>
        </pc:spChg>
        <pc:spChg chg="mod">
          <ac:chgData name="NUNES FIGUEIREDO Sophie" userId="68d5a9ca-0c91-4c0a-9e7e-4c1d33acf5bf" providerId="ADAL" clId="{364449AF-1D5F-4C57-9894-28749802EFB9}" dt="2026-07-17T13:16:48.392" v="111"/>
          <ac:spMkLst>
            <pc:docMk/>
            <pc:sldMk cId="0" sldId="261"/>
            <ac:spMk id="34" creationId="{3DEFCD26-2C5C-326B-0F1C-B401A06068F0}"/>
          </ac:spMkLst>
        </pc:spChg>
      </pc:sldChg>
      <pc:sldChg chg="addSp delSp modSp mod">
        <pc:chgData name="NUNES FIGUEIREDO Sophie" userId="68d5a9ca-0c91-4c0a-9e7e-4c1d33acf5bf" providerId="ADAL" clId="{364449AF-1D5F-4C57-9894-28749802EFB9}" dt="2026-07-17T13:16:53.591" v="113"/>
        <pc:sldMkLst>
          <pc:docMk/>
          <pc:sldMk cId="0" sldId="262"/>
        </pc:sldMkLst>
        <pc:spChg chg="mod">
          <ac:chgData name="NUNES FIGUEIREDO Sophie" userId="68d5a9ca-0c91-4c0a-9e7e-4c1d33acf5bf" providerId="ADAL" clId="{364449AF-1D5F-4C57-9894-28749802EFB9}" dt="2026-07-17T13:16:53.591" v="113"/>
          <ac:spMkLst>
            <pc:docMk/>
            <pc:sldMk cId="0" sldId="262"/>
            <ac:spMk id="3" creationId="{C55F3450-6B2B-D78C-8647-A0DE343AE14D}"/>
          </ac:spMkLst>
        </pc:spChg>
        <pc:spChg chg="mod">
          <ac:chgData name="NUNES FIGUEIREDO Sophie" userId="68d5a9ca-0c91-4c0a-9e7e-4c1d33acf5bf" providerId="ADAL" clId="{364449AF-1D5F-4C57-9894-28749802EFB9}" dt="2026-07-17T13:16:53.591" v="113"/>
          <ac:spMkLst>
            <pc:docMk/>
            <pc:sldMk cId="0" sldId="262"/>
            <ac:spMk id="5" creationId="{B22485A6-B709-626E-7552-CC9A7F1500CB}"/>
          </ac:spMkLst>
        </pc:spChg>
        <pc:spChg chg="mod">
          <ac:chgData name="NUNES FIGUEIREDO Sophie" userId="68d5a9ca-0c91-4c0a-9e7e-4c1d33acf5bf" providerId="ADAL" clId="{364449AF-1D5F-4C57-9894-28749802EFB9}" dt="2026-07-17T13:16:53.591" v="113"/>
          <ac:spMkLst>
            <pc:docMk/>
            <pc:sldMk cId="0" sldId="262"/>
            <ac:spMk id="7" creationId="{EEF35F35-27BE-E19A-C147-D4CA6BCFCE72}"/>
          </ac:spMkLst>
        </pc:spChg>
        <pc:spChg chg="mod">
          <ac:chgData name="NUNES FIGUEIREDO Sophie" userId="68d5a9ca-0c91-4c0a-9e7e-4c1d33acf5bf" providerId="ADAL" clId="{364449AF-1D5F-4C57-9894-28749802EFB9}" dt="2026-07-17T13:16:53.591" v="113"/>
          <ac:spMkLst>
            <pc:docMk/>
            <pc:sldMk cId="0" sldId="262"/>
            <ac:spMk id="9" creationId="{CC49BB80-F87C-2A17-DE64-41BF13885319}"/>
          </ac:spMkLst>
        </pc:spChg>
        <pc:spChg chg="mod">
          <ac:chgData name="NUNES FIGUEIREDO Sophie" userId="68d5a9ca-0c91-4c0a-9e7e-4c1d33acf5bf" providerId="ADAL" clId="{364449AF-1D5F-4C57-9894-28749802EFB9}" dt="2026-07-17T13:16:53.591" v="113"/>
          <ac:spMkLst>
            <pc:docMk/>
            <pc:sldMk cId="0" sldId="262"/>
            <ac:spMk id="10" creationId="{FB96E251-351F-E3FA-7EDD-BB8821EED350}"/>
          </ac:spMkLst>
        </pc:spChg>
        <pc:spChg chg="mod">
          <ac:chgData name="NUNES FIGUEIREDO Sophie" userId="68d5a9ca-0c91-4c0a-9e7e-4c1d33acf5bf" providerId="ADAL" clId="{364449AF-1D5F-4C57-9894-28749802EFB9}" dt="2026-07-17T13:16:53.591" v="113"/>
          <ac:spMkLst>
            <pc:docMk/>
            <pc:sldMk cId="0" sldId="262"/>
            <ac:spMk id="19" creationId="{445C0AF3-C23B-2C06-4E29-60ED3C35142C}"/>
          </ac:spMkLst>
        </pc:spChg>
        <pc:spChg chg="mod">
          <ac:chgData name="NUNES FIGUEIREDO Sophie" userId="68d5a9ca-0c91-4c0a-9e7e-4c1d33acf5bf" providerId="ADAL" clId="{364449AF-1D5F-4C57-9894-28749802EFB9}" dt="2026-07-17T13:16:53.591" v="113"/>
          <ac:spMkLst>
            <pc:docMk/>
            <pc:sldMk cId="0" sldId="262"/>
            <ac:spMk id="20" creationId="{A7603096-E291-7330-5B9F-394C5D0D4F59}"/>
          </ac:spMkLst>
        </pc:spChg>
        <pc:spChg chg="mod">
          <ac:chgData name="NUNES FIGUEIREDO Sophie" userId="68d5a9ca-0c91-4c0a-9e7e-4c1d33acf5bf" providerId="ADAL" clId="{364449AF-1D5F-4C57-9894-28749802EFB9}" dt="2026-07-17T13:16:53.591" v="113"/>
          <ac:spMkLst>
            <pc:docMk/>
            <pc:sldMk cId="0" sldId="262"/>
            <ac:spMk id="23" creationId="{8173D070-C880-43EA-5426-36185333CF17}"/>
          </ac:spMkLst>
        </pc:spChg>
        <pc:spChg chg="mod">
          <ac:chgData name="NUNES FIGUEIREDO Sophie" userId="68d5a9ca-0c91-4c0a-9e7e-4c1d33acf5bf" providerId="ADAL" clId="{364449AF-1D5F-4C57-9894-28749802EFB9}" dt="2026-07-17T13:16:53.591" v="113"/>
          <ac:spMkLst>
            <pc:docMk/>
            <pc:sldMk cId="0" sldId="262"/>
            <ac:spMk id="33" creationId="{9B4615C5-D881-9CD8-8282-55A7F02860E8}"/>
          </ac:spMkLst>
        </pc:spChg>
        <pc:spChg chg="mod">
          <ac:chgData name="NUNES FIGUEIREDO Sophie" userId="68d5a9ca-0c91-4c0a-9e7e-4c1d33acf5bf" providerId="ADAL" clId="{364449AF-1D5F-4C57-9894-28749802EFB9}" dt="2026-07-17T13:16:53.591" v="113"/>
          <ac:spMkLst>
            <pc:docMk/>
            <pc:sldMk cId="0" sldId="262"/>
            <ac:spMk id="34" creationId="{E204C2E0-7F24-79AD-0880-F64E3DE8421D}"/>
          </ac:spMkLst>
        </pc:spChg>
      </pc:sldChg>
      <pc:sldChg chg="addSp delSp modSp mod">
        <pc:chgData name="NUNES FIGUEIREDO Sophie" userId="68d5a9ca-0c91-4c0a-9e7e-4c1d33acf5bf" providerId="ADAL" clId="{364449AF-1D5F-4C57-9894-28749802EFB9}" dt="2026-07-17T13:16:58.946" v="115"/>
        <pc:sldMkLst>
          <pc:docMk/>
          <pc:sldMk cId="0" sldId="263"/>
        </pc:sldMkLst>
        <pc:spChg chg="mod">
          <ac:chgData name="NUNES FIGUEIREDO Sophie" userId="68d5a9ca-0c91-4c0a-9e7e-4c1d33acf5bf" providerId="ADAL" clId="{364449AF-1D5F-4C57-9894-28749802EFB9}" dt="2026-07-17T13:16:58.946" v="115"/>
          <ac:spMkLst>
            <pc:docMk/>
            <pc:sldMk cId="0" sldId="263"/>
            <ac:spMk id="4" creationId="{0A95DC80-65C0-51D5-B687-22603AC49CC6}"/>
          </ac:spMkLst>
        </pc:spChg>
        <pc:spChg chg="mod">
          <ac:chgData name="NUNES FIGUEIREDO Sophie" userId="68d5a9ca-0c91-4c0a-9e7e-4c1d33acf5bf" providerId="ADAL" clId="{364449AF-1D5F-4C57-9894-28749802EFB9}" dt="2026-07-17T13:16:58.946" v="115"/>
          <ac:spMkLst>
            <pc:docMk/>
            <pc:sldMk cId="0" sldId="263"/>
            <ac:spMk id="6" creationId="{2F23C77F-03A8-116B-DEBA-EBB43E960E02}"/>
          </ac:spMkLst>
        </pc:spChg>
        <pc:spChg chg="mod">
          <ac:chgData name="NUNES FIGUEIREDO Sophie" userId="68d5a9ca-0c91-4c0a-9e7e-4c1d33acf5bf" providerId="ADAL" clId="{364449AF-1D5F-4C57-9894-28749802EFB9}" dt="2026-07-17T13:16:58.946" v="115"/>
          <ac:spMkLst>
            <pc:docMk/>
            <pc:sldMk cId="0" sldId="263"/>
            <ac:spMk id="9" creationId="{3914FF0E-526A-8D19-51AF-9674BC1D4634}"/>
          </ac:spMkLst>
        </pc:spChg>
        <pc:spChg chg="mod">
          <ac:chgData name="NUNES FIGUEIREDO Sophie" userId="68d5a9ca-0c91-4c0a-9e7e-4c1d33acf5bf" providerId="ADAL" clId="{364449AF-1D5F-4C57-9894-28749802EFB9}" dt="2026-07-17T13:16:58.946" v="115"/>
          <ac:spMkLst>
            <pc:docMk/>
            <pc:sldMk cId="0" sldId="263"/>
            <ac:spMk id="19" creationId="{7B4D5F66-3C17-B3E7-0156-930B75152FBC}"/>
          </ac:spMkLst>
        </pc:spChg>
        <pc:spChg chg="mod">
          <ac:chgData name="NUNES FIGUEIREDO Sophie" userId="68d5a9ca-0c91-4c0a-9e7e-4c1d33acf5bf" providerId="ADAL" clId="{364449AF-1D5F-4C57-9894-28749802EFB9}" dt="2026-07-17T13:16:58.946" v="115"/>
          <ac:spMkLst>
            <pc:docMk/>
            <pc:sldMk cId="0" sldId="263"/>
            <ac:spMk id="21" creationId="{A4246458-5070-BBBB-08FC-4A018BF8AE9B}"/>
          </ac:spMkLst>
        </pc:spChg>
        <pc:spChg chg="mod">
          <ac:chgData name="NUNES FIGUEIREDO Sophie" userId="68d5a9ca-0c91-4c0a-9e7e-4c1d33acf5bf" providerId="ADAL" clId="{364449AF-1D5F-4C57-9894-28749802EFB9}" dt="2026-07-17T13:16:58.946" v="115"/>
          <ac:spMkLst>
            <pc:docMk/>
            <pc:sldMk cId="0" sldId="263"/>
            <ac:spMk id="22" creationId="{58389597-DE22-759F-E562-7BA2A73FC95C}"/>
          </ac:spMkLst>
        </pc:spChg>
        <pc:spChg chg="mod">
          <ac:chgData name="NUNES FIGUEIREDO Sophie" userId="68d5a9ca-0c91-4c0a-9e7e-4c1d33acf5bf" providerId="ADAL" clId="{364449AF-1D5F-4C57-9894-28749802EFB9}" dt="2026-07-17T13:16:58.946" v="115"/>
          <ac:spMkLst>
            <pc:docMk/>
            <pc:sldMk cId="0" sldId="263"/>
            <ac:spMk id="23" creationId="{587C432F-8C8A-95B6-7478-9966F84FACA1}"/>
          </ac:spMkLst>
        </pc:spChg>
        <pc:spChg chg="mod">
          <ac:chgData name="NUNES FIGUEIREDO Sophie" userId="68d5a9ca-0c91-4c0a-9e7e-4c1d33acf5bf" providerId="ADAL" clId="{364449AF-1D5F-4C57-9894-28749802EFB9}" dt="2026-07-17T13:16:58.946" v="115"/>
          <ac:spMkLst>
            <pc:docMk/>
            <pc:sldMk cId="0" sldId="263"/>
            <ac:spMk id="26" creationId="{538985D7-164D-1466-6C90-F5C545306002}"/>
          </ac:spMkLst>
        </pc:spChg>
        <pc:spChg chg="mod">
          <ac:chgData name="NUNES FIGUEIREDO Sophie" userId="68d5a9ca-0c91-4c0a-9e7e-4c1d33acf5bf" providerId="ADAL" clId="{364449AF-1D5F-4C57-9894-28749802EFB9}" dt="2026-07-17T13:16:58.946" v="115"/>
          <ac:spMkLst>
            <pc:docMk/>
            <pc:sldMk cId="0" sldId="263"/>
            <ac:spMk id="33" creationId="{70EC0831-64DD-D51E-BDA5-910B21BF8400}"/>
          </ac:spMkLst>
        </pc:spChg>
        <pc:spChg chg="mod">
          <ac:chgData name="NUNES FIGUEIREDO Sophie" userId="68d5a9ca-0c91-4c0a-9e7e-4c1d33acf5bf" providerId="ADAL" clId="{364449AF-1D5F-4C57-9894-28749802EFB9}" dt="2026-07-17T13:16:58.946" v="115"/>
          <ac:spMkLst>
            <pc:docMk/>
            <pc:sldMk cId="0" sldId="263"/>
            <ac:spMk id="37" creationId="{CAAE942D-3848-20E8-CCF2-CD545C3776F6}"/>
          </ac:spMkLst>
        </pc:spChg>
      </pc:sldChg>
      <pc:sldChg chg="addSp delSp modSp mod">
        <pc:chgData name="NUNES FIGUEIREDO Sophie" userId="68d5a9ca-0c91-4c0a-9e7e-4c1d33acf5bf" providerId="ADAL" clId="{364449AF-1D5F-4C57-9894-28749802EFB9}" dt="2026-07-17T13:17:03.491" v="117"/>
        <pc:sldMkLst>
          <pc:docMk/>
          <pc:sldMk cId="0" sldId="264"/>
        </pc:sldMkLst>
        <pc:spChg chg="mod">
          <ac:chgData name="NUNES FIGUEIREDO Sophie" userId="68d5a9ca-0c91-4c0a-9e7e-4c1d33acf5bf" providerId="ADAL" clId="{364449AF-1D5F-4C57-9894-28749802EFB9}" dt="2026-07-17T13:17:03.491" v="117"/>
          <ac:spMkLst>
            <pc:docMk/>
            <pc:sldMk cId="0" sldId="264"/>
            <ac:spMk id="3" creationId="{84DADF52-1015-5981-4110-D6199AD991E1}"/>
          </ac:spMkLst>
        </pc:spChg>
        <pc:spChg chg="mod">
          <ac:chgData name="NUNES FIGUEIREDO Sophie" userId="68d5a9ca-0c91-4c0a-9e7e-4c1d33acf5bf" providerId="ADAL" clId="{364449AF-1D5F-4C57-9894-28749802EFB9}" dt="2026-07-17T13:17:03.491" v="117"/>
          <ac:spMkLst>
            <pc:docMk/>
            <pc:sldMk cId="0" sldId="264"/>
            <ac:spMk id="4" creationId="{D0D48066-85B1-5E39-B16D-989072C368D3}"/>
          </ac:spMkLst>
        </pc:spChg>
        <pc:spChg chg="mod">
          <ac:chgData name="NUNES FIGUEIREDO Sophie" userId="68d5a9ca-0c91-4c0a-9e7e-4c1d33acf5bf" providerId="ADAL" clId="{364449AF-1D5F-4C57-9894-28749802EFB9}" dt="2026-07-17T13:17:03.491" v="117"/>
          <ac:spMkLst>
            <pc:docMk/>
            <pc:sldMk cId="0" sldId="264"/>
            <ac:spMk id="5" creationId="{4F13564D-2FEC-0CA9-007E-2FB64EC82C7A}"/>
          </ac:spMkLst>
        </pc:spChg>
        <pc:spChg chg="mod">
          <ac:chgData name="NUNES FIGUEIREDO Sophie" userId="68d5a9ca-0c91-4c0a-9e7e-4c1d33acf5bf" providerId="ADAL" clId="{364449AF-1D5F-4C57-9894-28749802EFB9}" dt="2026-07-17T13:17:03.491" v="117"/>
          <ac:spMkLst>
            <pc:docMk/>
            <pc:sldMk cId="0" sldId="264"/>
            <ac:spMk id="9" creationId="{4CAE77C0-44E7-05A7-3FF9-4AB41551CD76}"/>
          </ac:spMkLst>
        </pc:spChg>
        <pc:spChg chg="mod">
          <ac:chgData name="NUNES FIGUEIREDO Sophie" userId="68d5a9ca-0c91-4c0a-9e7e-4c1d33acf5bf" providerId="ADAL" clId="{364449AF-1D5F-4C57-9894-28749802EFB9}" dt="2026-07-17T13:17:03.491" v="117"/>
          <ac:spMkLst>
            <pc:docMk/>
            <pc:sldMk cId="0" sldId="264"/>
            <ac:spMk id="10" creationId="{33D3F7EB-BE79-FAD3-5308-D43965A093F1}"/>
          </ac:spMkLst>
        </pc:spChg>
        <pc:spChg chg="mod">
          <ac:chgData name="NUNES FIGUEIREDO Sophie" userId="68d5a9ca-0c91-4c0a-9e7e-4c1d33acf5bf" providerId="ADAL" clId="{364449AF-1D5F-4C57-9894-28749802EFB9}" dt="2026-07-17T13:17:03.491" v="117"/>
          <ac:spMkLst>
            <pc:docMk/>
            <pc:sldMk cId="0" sldId="264"/>
            <ac:spMk id="19" creationId="{FBFE332A-905E-3359-7843-3EA2D7077471}"/>
          </ac:spMkLst>
        </pc:spChg>
        <pc:spChg chg="mod">
          <ac:chgData name="NUNES FIGUEIREDO Sophie" userId="68d5a9ca-0c91-4c0a-9e7e-4c1d33acf5bf" providerId="ADAL" clId="{364449AF-1D5F-4C57-9894-28749802EFB9}" dt="2026-07-17T13:17:03.491" v="117"/>
          <ac:spMkLst>
            <pc:docMk/>
            <pc:sldMk cId="0" sldId="264"/>
            <ac:spMk id="22" creationId="{21901D01-6A60-A02D-3B48-7872D4B47AD7}"/>
          </ac:spMkLst>
        </pc:spChg>
        <pc:spChg chg="mod">
          <ac:chgData name="NUNES FIGUEIREDO Sophie" userId="68d5a9ca-0c91-4c0a-9e7e-4c1d33acf5bf" providerId="ADAL" clId="{364449AF-1D5F-4C57-9894-28749802EFB9}" dt="2026-07-17T13:17:03.491" v="117"/>
          <ac:spMkLst>
            <pc:docMk/>
            <pc:sldMk cId="0" sldId="264"/>
            <ac:spMk id="26" creationId="{DFD93C5D-3843-F6FE-D586-8319BD4CCB40}"/>
          </ac:spMkLst>
        </pc:spChg>
        <pc:spChg chg="mod">
          <ac:chgData name="NUNES FIGUEIREDO Sophie" userId="68d5a9ca-0c91-4c0a-9e7e-4c1d33acf5bf" providerId="ADAL" clId="{364449AF-1D5F-4C57-9894-28749802EFB9}" dt="2026-07-17T13:17:03.491" v="117"/>
          <ac:spMkLst>
            <pc:docMk/>
            <pc:sldMk cId="0" sldId="264"/>
            <ac:spMk id="34" creationId="{4A35AA67-AE37-DD79-315F-6D5E4876E113}"/>
          </ac:spMkLst>
        </pc:spChg>
        <pc:spChg chg="mod">
          <ac:chgData name="NUNES FIGUEIREDO Sophie" userId="68d5a9ca-0c91-4c0a-9e7e-4c1d33acf5bf" providerId="ADAL" clId="{364449AF-1D5F-4C57-9894-28749802EFB9}" dt="2026-07-17T13:17:03.491" v="117"/>
          <ac:spMkLst>
            <pc:docMk/>
            <pc:sldMk cId="0" sldId="264"/>
            <ac:spMk id="35" creationId="{F8961549-D687-12FB-E348-CB9704EA8BA4}"/>
          </ac:spMkLst>
        </pc:spChg>
      </pc:sldChg>
      <pc:sldChg chg="addSp delSp modSp mod">
        <pc:chgData name="NUNES FIGUEIREDO Sophie" userId="68d5a9ca-0c91-4c0a-9e7e-4c1d33acf5bf" providerId="ADAL" clId="{364449AF-1D5F-4C57-9894-28749802EFB9}" dt="2026-07-17T13:17:07.698" v="119"/>
        <pc:sldMkLst>
          <pc:docMk/>
          <pc:sldMk cId="0" sldId="265"/>
        </pc:sldMkLst>
        <pc:spChg chg="mod">
          <ac:chgData name="NUNES FIGUEIREDO Sophie" userId="68d5a9ca-0c91-4c0a-9e7e-4c1d33acf5bf" providerId="ADAL" clId="{364449AF-1D5F-4C57-9894-28749802EFB9}" dt="2026-07-17T13:17:07.698" v="119"/>
          <ac:spMkLst>
            <pc:docMk/>
            <pc:sldMk cId="0" sldId="265"/>
            <ac:spMk id="3" creationId="{3065EC8F-8294-45DD-58DA-B55073FAF399}"/>
          </ac:spMkLst>
        </pc:spChg>
        <pc:spChg chg="mod">
          <ac:chgData name="NUNES FIGUEIREDO Sophie" userId="68d5a9ca-0c91-4c0a-9e7e-4c1d33acf5bf" providerId="ADAL" clId="{364449AF-1D5F-4C57-9894-28749802EFB9}" dt="2026-07-17T13:17:07.698" v="119"/>
          <ac:spMkLst>
            <pc:docMk/>
            <pc:sldMk cId="0" sldId="265"/>
            <ac:spMk id="4" creationId="{22E6F48E-CDCB-E350-9446-89C53A2D2713}"/>
          </ac:spMkLst>
        </pc:spChg>
        <pc:spChg chg="mod">
          <ac:chgData name="NUNES FIGUEIREDO Sophie" userId="68d5a9ca-0c91-4c0a-9e7e-4c1d33acf5bf" providerId="ADAL" clId="{364449AF-1D5F-4C57-9894-28749802EFB9}" dt="2026-07-17T13:17:07.698" v="119"/>
          <ac:spMkLst>
            <pc:docMk/>
            <pc:sldMk cId="0" sldId="265"/>
            <ac:spMk id="6" creationId="{22C2198C-9AE3-EB68-CA26-5FF996CD6FC5}"/>
          </ac:spMkLst>
        </pc:spChg>
        <pc:spChg chg="mod">
          <ac:chgData name="NUNES FIGUEIREDO Sophie" userId="68d5a9ca-0c91-4c0a-9e7e-4c1d33acf5bf" providerId="ADAL" clId="{364449AF-1D5F-4C57-9894-28749802EFB9}" dt="2026-07-17T13:17:07.698" v="119"/>
          <ac:spMkLst>
            <pc:docMk/>
            <pc:sldMk cId="0" sldId="265"/>
            <ac:spMk id="9" creationId="{52588103-423C-F79D-8F0B-13AFDE5A7FEB}"/>
          </ac:spMkLst>
        </pc:spChg>
        <pc:spChg chg="mod">
          <ac:chgData name="NUNES FIGUEIREDO Sophie" userId="68d5a9ca-0c91-4c0a-9e7e-4c1d33acf5bf" providerId="ADAL" clId="{364449AF-1D5F-4C57-9894-28749802EFB9}" dt="2026-07-17T13:17:07.698" v="119"/>
          <ac:spMkLst>
            <pc:docMk/>
            <pc:sldMk cId="0" sldId="265"/>
            <ac:spMk id="10" creationId="{22FD0C45-6FC5-3700-3B4E-DBCE0798F865}"/>
          </ac:spMkLst>
        </pc:spChg>
        <pc:spChg chg="mod">
          <ac:chgData name="NUNES FIGUEIREDO Sophie" userId="68d5a9ca-0c91-4c0a-9e7e-4c1d33acf5bf" providerId="ADAL" clId="{364449AF-1D5F-4C57-9894-28749802EFB9}" dt="2026-07-17T13:17:07.698" v="119"/>
          <ac:spMkLst>
            <pc:docMk/>
            <pc:sldMk cId="0" sldId="265"/>
            <ac:spMk id="19" creationId="{918BC864-B611-29F7-A369-3F16B91CEA56}"/>
          </ac:spMkLst>
        </pc:spChg>
        <pc:spChg chg="mod">
          <ac:chgData name="NUNES FIGUEIREDO Sophie" userId="68d5a9ca-0c91-4c0a-9e7e-4c1d33acf5bf" providerId="ADAL" clId="{364449AF-1D5F-4C57-9894-28749802EFB9}" dt="2026-07-17T13:17:07.698" v="119"/>
          <ac:spMkLst>
            <pc:docMk/>
            <pc:sldMk cId="0" sldId="265"/>
            <ac:spMk id="20" creationId="{B6B6080B-E3D1-A1F9-2D97-45B139B1D667}"/>
          </ac:spMkLst>
        </pc:spChg>
        <pc:spChg chg="mod">
          <ac:chgData name="NUNES FIGUEIREDO Sophie" userId="68d5a9ca-0c91-4c0a-9e7e-4c1d33acf5bf" providerId="ADAL" clId="{364449AF-1D5F-4C57-9894-28749802EFB9}" dt="2026-07-17T13:17:07.698" v="119"/>
          <ac:spMkLst>
            <pc:docMk/>
            <pc:sldMk cId="0" sldId="265"/>
            <ac:spMk id="22" creationId="{0D43F2C2-4C90-9230-EE2F-EE12FB3506E8}"/>
          </ac:spMkLst>
        </pc:spChg>
        <pc:spChg chg="mod">
          <ac:chgData name="NUNES FIGUEIREDO Sophie" userId="68d5a9ca-0c91-4c0a-9e7e-4c1d33acf5bf" providerId="ADAL" clId="{364449AF-1D5F-4C57-9894-28749802EFB9}" dt="2026-07-17T13:17:07.698" v="119"/>
          <ac:spMkLst>
            <pc:docMk/>
            <pc:sldMk cId="0" sldId="265"/>
            <ac:spMk id="26" creationId="{75AFB851-4CD3-D51B-C6CF-F679BB401E39}"/>
          </ac:spMkLst>
        </pc:spChg>
        <pc:spChg chg="mod">
          <ac:chgData name="NUNES FIGUEIREDO Sophie" userId="68d5a9ca-0c91-4c0a-9e7e-4c1d33acf5bf" providerId="ADAL" clId="{364449AF-1D5F-4C57-9894-28749802EFB9}" dt="2026-07-17T13:17:07.698" v="119"/>
          <ac:spMkLst>
            <pc:docMk/>
            <pc:sldMk cId="0" sldId="265"/>
            <ac:spMk id="36" creationId="{A05A9BDF-EC4D-141C-E247-E3E852BECFAC}"/>
          </ac:spMkLst>
        </pc:spChg>
      </pc:sldChg>
      <pc:sldChg chg="addSp delSp modSp mod">
        <pc:chgData name="NUNES FIGUEIREDO Sophie" userId="68d5a9ca-0c91-4c0a-9e7e-4c1d33acf5bf" providerId="ADAL" clId="{364449AF-1D5F-4C57-9894-28749802EFB9}" dt="2026-07-17T13:17:12.243" v="121"/>
        <pc:sldMkLst>
          <pc:docMk/>
          <pc:sldMk cId="0" sldId="266"/>
        </pc:sldMkLst>
        <pc:spChg chg="mod">
          <ac:chgData name="NUNES FIGUEIREDO Sophie" userId="68d5a9ca-0c91-4c0a-9e7e-4c1d33acf5bf" providerId="ADAL" clId="{364449AF-1D5F-4C57-9894-28749802EFB9}" dt="2026-07-17T13:17:12.243" v="121"/>
          <ac:spMkLst>
            <pc:docMk/>
            <pc:sldMk cId="0" sldId="266"/>
            <ac:spMk id="3" creationId="{BB808EFA-12A7-C729-7059-798DF708EA6D}"/>
          </ac:spMkLst>
        </pc:spChg>
        <pc:spChg chg="mod">
          <ac:chgData name="NUNES FIGUEIREDO Sophie" userId="68d5a9ca-0c91-4c0a-9e7e-4c1d33acf5bf" providerId="ADAL" clId="{364449AF-1D5F-4C57-9894-28749802EFB9}" dt="2026-07-17T13:17:12.243" v="121"/>
          <ac:spMkLst>
            <pc:docMk/>
            <pc:sldMk cId="0" sldId="266"/>
            <ac:spMk id="5" creationId="{D8F804C2-B2DF-06D4-243E-9D374A73CFB7}"/>
          </ac:spMkLst>
        </pc:spChg>
        <pc:spChg chg="mod">
          <ac:chgData name="NUNES FIGUEIREDO Sophie" userId="68d5a9ca-0c91-4c0a-9e7e-4c1d33acf5bf" providerId="ADAL" clId="{364449AF-1D5F-4C57-9894-28749802EFB9}" dt="2026-07-17T13:17:12.243" v="121"/>
          <ac:spMkLst>
            <pc:docMk/>
            <pc:sldMk cId="0" sldId="266"/>
            <ac:spMk id="6" creationId="{4D167940-52CE-2087-B71A-EB8E55CE07E4}"/>
          </ac:spMkLst>
        </pc:spChg>
        <pc:spChg chg="mod">
          <ac:chgData name="NUNES FIGUEIREDO Sophie" userId="68d5a9ca-0c91-4c0a-9e7e-4c1d33acf5bf" providerId="ADAL" clId="{364449AF-1D5F-4C57-9894-28749802EFB9}" dt="2026-07-17T13:17:12.243" v="121"/>
          <ac:spMkLst>
            <pc:docMk/>
            <pc:sldMk cId="0" sldId="266"/>
            <ac:spMk id="7" creationId="{BEA8C4D4-E8C5-DA57-3A60-11C06AA4703C}"/>
          </ac:spMkLst>
        </pc:spChg>
        <pc:spChg chg="mod">
          <ac:chgData name="NUNES FIGUEIREDO Sophie" userId="68d5a9ca-0c91-4c0a-9e7e-4c1d33acf5bf" providerId="ADAL" clId="{364449AF-1D5F-4C57-9894-28749802EFB9}" dt="2026-07-17T13:17:12.243" v="121"/>
          <ac:spMkLst>
            <pc:docMk/>
            <pc:sldMk cId="0" sldId="266"/>
            <ac:spMk id="10" creationId="{3E249246-4C88-8A03-41E1-10A89C9F8B32}"/>
          </ac:spMkLst>
        </pc:spChg>
        <pc:spChg chg="mod">
          <ac:chgData name="NUNES FIGUEIREDO Sophie" userId="68d5a9ca-0c91-4c0a-9e7e-4c1d33acf5bf" providerId="ADAL" clId="{364449AF-1D5F-4C57-9894-28749802EFB9}" dt="2026-07-17T13:17:12.243" v="121"/>
          <ac:spMkLst>
            <pc:docMk/>
            <pc:sldMk cId="0" sldId="266"/>
            <ac:spMk id="20" creationId="{C0147D76-D61C-4AC5-D6AF-E9F8B002A37E}"/>
          </ac:spMkLst>
        </pc:spChg>
        <pc:spChg chg="mod">
          <ac:chgData name="NUNES FIGUEIREDO Sophie" userId="68d5a9ca-0c91-4c0a-9e7e-4c1d33acf5bf" providerId="ADAL" clId="{364449AF-1D5F-4C57-9894-28749802EFB9}" dt="2026-07-17T13:17:12.243" v="121"/>
          <ac:spMkLst>
            <pc:docMk/>
            <pc:sldMk cId="0" sldId="266"/>
            <ac:spMk id="22" creationId="{62B707DE-0A42-7C77-86BE-F136C7330D73}"/>
          </ac:spMkLst>
        </pc:spChg>
        <pc:spChg chg="mod">
          <ac:chgData name="NUNES FIGUEIREDO Sophie" userId="68d5a9ca-0c91-4c0a-9e7e-4c1d33acf5bf" providerId="ADAL" clId="{364449AF-1D5F-4C57-9894-28749802EFB9}" dt="2026-07-17T13:17:12.243" v="121"/>
          <ac:spMkLst>
            <pc:docMk/>
            <pc:sldMk cId="0" sldId="266"/>
            <ac:spMk id="23" creationId="{8CA15420-97A9-2AF9-8314-11F5914CECE8}"/>
          </ac:spMkLst>
        </pc:spChg>
        <pc:spChg chg="mod">
          <ac:chgData name="NUNES FIGUEIREDO Sophie" userId="68d5a9ca-0c91-4c0a-9e7e-4c1d33acf5bf" providerId="ADAL" clId="{364449AF-1D5F-4C57-9894-28749802EFB9}" dt="2026-07-17T13:17:12.243" v="121"/>
          <ac:spMkLst>
            <pc:docMk/>
            <pc:sldMk cId="0" sldId="266"/>
            <ac:spMk id="35" creationId="{A3C9ED6B-318D-E378-2BA4-8CABF70E9838}"/>
          </ac:spMkLst>
        </pc:spChg>
        <pc:spChg chg="mod">
          <ac:chgData name="NUNES FIGUEIREDO Sophie" userId="68d5a9ca-0c91-4c0a-9e7e-4c1d33acf5bf" providerId="ADAL" clId="{364449AF-1D5F-4C57-9894-28749802EFB9}" dt="2026-07-17T13:17:12.243" v="121"/>
          <ac:spMkLst>
            <pc:docMk/>
            <pc:sldMk cId="0" sldId="266"/>
            <ac:spMk id="36" creationId="{169AB480-5CD6-30A6-1490-A5B3F2CFA75D}"/>
          </ac:spMkLst>
        </pc:spChg>
      </pc:sldChg>
      <pc:sldChg chg="addSp delSp modSp mod">
        <pc:chgData name="NUNES FIGUEIREDO Sophie" userId="68d5a9ca-0c91-4c0a-9e7e-4c1d33acf5bf" providerId="ADAL" clId="{364449AF-1D5F-4C57-9894-28749802EFB9}" dt="2026-07-17T13:17:15.573" v="123"/>
        <pc:sldMkLst>
          <pc:docMk/>
          <pc:sldMk cId="0" sldId="267"/>
        </pc:sldMkLst>
        <pc:spChg chg="mod">
          <ac:chgData name="NUNES FIGUEIREDO Sophie" userId="68d5a9ca-0c91-4c0a-9e7e-4c1d33acf5bf" providerId="ADAL" clId="{364449AF-1D5F-4C57-9894-28749802EFB9}" dt="2026-07-17T13:17:15.573" v="123"/>
          <ac:spMkLst>
            <pc:docMk/>
            <pc:sldMk cId="0" sldId="267"/>
            <ac:spMk id="4" creationId="{D47666ED-E03D-5984-46DD-401F5F399D29}"/>
          </ac:spMkLst>
        </pc:spChg>
        <pc:spChg chg="mod">
          <ac:chgData name="NUNES FIGUEIREDO Sophie" userId="68d5a9ca-0c91-4c0a-9e7e-4c1d33acf5bf" providerId="ADAL" clId="{364449AF-1D5F-4C57-9894-28749802EFB9}" dt="2026-07-17T13:17:15.573" v="123"/>
          <ac:spMkLst>
            <pc:docMk/>
            <pc:sldMk cId="0" sldId="267"/>
            <ac:spMk id="10" creationId="{38218240-B5B9-E9A1-3C3A-29827DB8CBED}"/>
          </ac:spMkLst>
        </pc:spChg>
        <pc:spChg chg="mod">
          <ac:chgData name="NUNES FIGUEIREDO Sophie" userId="68d5a9ca-0c91-4c0a-9e7e-4c1d33acf5bf" providerId="ADAL" clId="{364449AF-1D5F-4C57-9894-28749802EFB9}" dt="2026-07-17T13:17:15.573" v="123"/>
          <ac:spMkLst>
            <pc:docMk/>
            <pc:sldMk cId="0" sldId="267"/>
            <ac:spMk id="19" creationId="{9A766894-719D-63A8-9F5E-D19AB6A27E86}"/>
          </ac:spMkLst>
        </pc:spChg>
        <pc:spChg chg="mod">
          <ac:chgData name="NUNES FIGUEIREDO Sophie" userId="68d5a9ca-0c91-4c0a-9e7e-4c1d33acf5bf" providerId="ADAL" clId="{364449AF-1D5F-4C57-9894-28749802EFB9}" dt="2026-07-17T13:17:15.573" v="123"/>
          <ac:spMkLst>
            <pc:docMk/>
            <pc:sldMk cId="0" sldId="267"/>
            <ac:spMk id="20" creationId="{8DB747E7-4C84-C0CE-98F5-5EF24AA9510A}"/>
          </ac:spMkLst>
        </pc:spChg>
        <pc:spChg chg="mod">
          <ac:chgData name="NUNES FIGUEIREDO Sophie" userId="68d5a9ca-0c91-4c0a-9e7e-4c1d33acf5bf" providerId="ADAL" clId="{364449AF-1D5F-4C57-9894-28749802EFB9}" dt="2026-07-17T13:17:15.573" v="123"/>
          <ac:spMkLst>
            <pc:docMk/>
            <pc:sldMk cId="0" sldId="267"/>
            <ac:spMk id="22" creationId="{A1F4F56F-B458-B252-8AED-2A7D5C982B96}"/>
          </ac:spMkLst>
        </pc:spChg>
        <pc:spChg chg="mod">
          <ac:chgData name="NUNES FIGUEIREDO Sophie" userId="68d5a9ca-0c91-4c0a-9e7e-4c1d33acf5bf" providerId="ADAL" clId="{364449AF-1D5F-4C57-9894-28749802EFB9}" dt="2026-07-17T13:17:15.573" v="123"/>
          <ac:spMkLst>
            <pc:docMk/>
            <pc:sldMk cId="0" sldId="267"/>
            <ac:spMk id="23" creationId="{7EC29F74-FD91-6A57-18BB-2D8DF03D2E74}"/>
          </ac:spMkLst>
        </pc:spChg>
        <pc:spChg chg="mod">
          <ac:chgData name="NUNES FIGUEIREDO Sophie" userId="68d5a9ca-0c91-4c0a-9e7e-4c1d33acf5bf" providerId="ADAL" clId="{364449AF-1D5F-4C57-9894-28749802EFB9}" dt="2026-07-17T13:17:15.573" v="123"/>
          <ac:spMkLst>
            <pc:docMk/>
            <pc:sldMk cId="0" sldId="267"/>
            <ac:spMk id="26" creationId="{C2E20FCB-C94B-5288-B497-7D80E9A3FF7B}"/>
          </ac:spMkLst>
        </pc:spChg>
        <pc:spChg chg="mod">
          <ac:chgData name="NUNES FIGUEIREDO Sophie" userId="68d5a9ca-0c91-4c0a-9e7e-4c1d33acf5bf" providerId="ADAL" clId="{364449AF-1D5F-4C57-9894-28749802EFB9}" dt="2026-07-17T13:17:15.573" v="123"/>
          <ac:spMkLst>
            <pc:docMk/>
            <pc:sldMk cId="0" sldId="267"/>
            <ac:spMk id="33" creationId="{28CA0412-FA18-7D16-30B0-83406640DEB5}"/>
          </ac:spMkLst>
        </pc:spChg>
        <pc:spChg chg="mod">
          <ac:chgData name="NUNES FIGUEIREDO Sophie" userId="68d5a9ca-0c91-4c0a-9e7e-4c1d33acf5bf" providerId="ADAL" clId="{364449AF-1D5F-4C57-9894-28749802EFB9}" dt="2026-07-17T13:17:15.573" v="123"/>
          <ac:spMkLst>
            <pc:docMk/>
            <pc:sldMk cId="0" sldId="267"/>
            <ac:spMk id="34" creationId="{024CADE2-195F-A2D5-62D6-29EC18A8B6F0}"/>
          </ac:spMkLst>
        </pc:spChg>
        <pc:spChg chg="mod">
          <ac:chgData name="NUNES FIGUEIREDO Sophie" userId="68d5a9ca-0c91-4c0a-9e7e-4c1d33acf5bf" providerId="ADAL" clId="{364449AF-1D5F-4C57-9894-28749802EFB9}" dt="2026-07-17T13:17:15.573" v="123"/>
          <ac:spMkLst>
            <pc:docMk/>
            <pc:sldMk cId="0" sldId="267"/>
            <ac:spMk id="35" creationId="{51B564A5-2DDA-C72F-625E-3B7D58A80179}"/>
          </ac:spMkLst>
        </pc:spChg>
      </pc:sldChg>
      <pc:sldChg chg="addSp delSp modSp mod">
        <pc:chgData name="NUNES FIGUEIREDO Sophie" userId="68d5a9ca-0c91-4c0a-9e7e-4c1d33acf5bf" providerId="ADAL" clId="{364449AF-1D5F-4C57-9894-28749802EFB9}" dt="2026-07-17T13:17:18.813" v="125"/>
        <pc:sldMkLst>
          <pc:docMk/>
          <pc:sldMk cId="0" sldId="268"/>
        </pc:sldMkLst>
        <pc:spChg chg="mod">
          <ac:chgData name="NUNES FIGUEIREDO Sophie" userId="68d5a9ca-0c91-4c0a-9e7e-4c1d33acf5bf" providerId="ADAL" clId="{364449AF-1D5F-4C57-9894-28749802EFB9}" dt="2026-07-17T13:17:18.813" v="125"/>
          <ac:spMkLst>
            <pc:docMk/>
            <pc:sldMk cId="0" sldId="268"/>
            <ac:spMk id="3" creationId="{6B7927F3-355C-0170-C9D6-398BDEEB235C}"/>
          </ac:spMkLst>
        </pc:spChg>
        <pc:spChg chg="mod">
          <ac:chgData name="NUNES FIGUEIREDO Sophie" userId="68d5a9ca-0c91-4c0a-9e7e-4c1d33acf5bf" providerId="ADAL" clId="{364449AF-1D5F-4C57-9894-28749802EFB9}" dt="2026-07-17T13:17:18.813" v="125"/>
          <ac:spMkLst>
            <pc:docMk/>
            <pc:sldMk cId="0" sldId="268"/>
            <ac:spMk id="4" creationId="{24514CE2-EDEB-1B79-90B1-BE9E9867C254}"/>
          </ac:spMkLst>
        </pc:spChg>
        <pc:spChg chg="mod">
          <ac:chgData name="NUNES FIGUEIREDO Sophie" userId="68d5a9ca-0c91-4c0a-9e7e-4c1d33acf5bf" providerId="ADAL" clId="{364449AF-1D5F-4C57-9894-28749802EFB9}" dt="2026-07-17T13:17:18.813" v="125"/>
          <ac:spMkLst>
            <pc:docMk/>
            <pc:sldMk cId="0" sldId="268"/>
            <ac:spMk id="6" creationId="{E13E3EAD-CC3C-20C6-ECEF-BE8D6B8221D5}"/>
          </ac:spMkLst>
        </pc:spChg>
        <pc:spChg chg="mod">
          <ac:chgData name="NUNES FIGUEIREDO Sophie" userId="68d5a9ca-0c91-4c0a-9e7e-4c1d33acf5bf" providerId="ADAL" clId="{364449AF-1D5F-4C57-9894-28749802EFB9}" dt="2026-07-17T13:17:18.813" v="125"/>
          <ac:spMkLst>
            <pc:docMk/>
            <pc:sldMk cId="0" sldId="268"/>
            <ac:spMk id="9" creationId="{9EDCE023-4662-E2D5-B285-F75EE1F3CC29}"/>
          </ac:spMkLst>
        </pc:spChg>
        <pc:spChg chg="mod">
          <ac:chgData name="NUNES FIGUEIREDO Sophie" userId="68d5a9ca-0c91-4c0a-9e7e-4c1d33acf5bf" providerId="ADAL" clId="{364449AF-1D5F-4C57-9894-28749802EFB9}" dt="2026-07-17T13:17:18.813" v="125"/>
          <ac:spMkLst>
            <pc:docMk/>
            <pc:sldMk cId="0" sldId="268"/>
            <ac:spMk id="20" creationId="{6A6DB8BB-1AC4-FD7E-4D59-6E940FA6AC96}"/>
          </ac:spMkLst>
        </pc:spChg>
        <pc:spChg chg="mod">
          <ac:chgData name="NUNES FIGUEIREDO Sophie" userId="68d5a9ca-0c91-4c0a-9e7e-4c1d33acf5bf" providerId="ADAL" clId="{364449AF-1D5F-4C57-9894-28749802EFB9}" dt="2026-07-17T13:17:18.813" v="125"/>
          <ac:spMkLst>
            <pc:docMk/>
            <pc:sldMk cId="0" sldId="268"/>
            <ac:spMk id="21" creationId="{11C5347F-D3BA-917C-26BA-A74F26A1BE65}"/>
          </ac:spMkLst>
        </pc:spChg>
        <pc:spChg chg="mod">
          <ac:chgData name="NUNES FIGUEIREDO Sophie" userId="68d5a9ca-0c91-4c0a-9e7e-4c1d33acf5bf" providerId="ADAL" clId="{364449AF-1D5F-4C57-9894-28749802EFB9}" dt="2026-07-17T13:17:18.813" v="125"/>
          <ac:spMkLst>
            <pc:docMk/>
            <pc:sldMk cId="0" sldId="268"/>
            <ac:spMk id="22" creationId="{75DE0800-B28A-E7A2-6D52-866070DBBDDA}"/>
          </ac:spMkLst>
        </pc:spChg>
        <pc:spChg chg="mod">
          <ac:chgData name="NUNES FIGUEIREDO Sophie" userId="68d5a9ca-0c91-4c0a-9e7e-4c1d33acf5bf" providerId="ADAL" clId="{364449AF-1D5F-4C57-9894-28749802EFB9}" dt="2026-07-17T13:17:18.813" v="125"/>
          <ac:spMkLst>
            <pc:docMk/>
            <pc:sldMk cId="0" sldId="268"/>
            <ac:spMk id="23" creationId="{41C4713D-2E86-1526-B171-FDACB2653032}"/>
          </ac:spMkLst>
        </pc:spChg>
        <pc:spChg chg="mod">
          <ac:chgData name="NUNES FIGUEIREDO Sophie" userId="68d5a9ca-0c91-4c0a-9e7e-4c1d33acf5bf" providerId="ADAL" clId="{364449AF-1D5F-4C57-9894-28749802EFB9}" dt="2026-07-17T13:17:18.813" v="125"/>
          <ac:spMkLst>
            <pc:docMk/>
            <pc:sldMk cId="0" sldId="268"/>
            <ac:spMk id="34" creationId="{5A7516EB-3B43-9C89-62DB-6741A2B2A3AE}"/>
          </ac:spMkLst>
        </pc:spChg>
        <pc:spChg chg="mod">
          <ac:chgData name="NUNES FIGUEIREDO Sophie" userId="68d5a9ca-0c91-4c0a-9e7e-4c1d33acf5bf" providerId="ADAL" clId="{364449AF-1D5F-4C57-9894-28749802EFB9}" dt="2026-07-17T13:17:18.813" v="125"/>
          <ac:spMkLst>
            <pc:docMk/>
            <pc:sldMk cId="0" sldId="268"/>
            <ac:spMk id="35" creationId="{6A298AEA-C388-C8E9-6F7F-C619BA9956F2}"/>
          </ac:spMkLst>
        </pc:spChg>
      </pc:sldChg>
      <pc:sldChg chg="addSp delSp modSp mod">
        <pc:chgData name="NUNES FIGUEIREDO Sophie" userId="68d5a9ca-0c91-4c0a-9e7e-4c1d33acf5bf" providerId="ADAL" clId="{364449AF-1D5F-4C57-9894-28749802EFB9}" dt="2026-07-17T13:17:24.753" v="127"/>
        <pc:sldMkLst>
          <pc:docMk/>
          <pc:sldMk cId="0" sldId="270"/>
        </pc:sldMkLst>
        <pc:spChg chg="mod">
          <ac:chgData name="NUNES FIGUEIREDO Sophie" userId="68d5a9ca-0c91-4c0a-9e7e-4c1d33acf5bf" providerId="ADAL" clId="{364449AF-1D5F-4C57-9894-28749802EFB9}" dt="2026-07-17T13:17:24.753" v="127"/>
          <ac:spMkLst>
            <pc:docMk/>
            <pc:sldMk cId="0" sldId="270"/>
            <ac:spMk id="3" creationId="{A42A0EA5-8EB3-FF5E-720C-531C811A8A65}"/>
          </ac:spMkLst>
        </pc:spChg>
        <pc:spChg chg="mod">
          <ac:chgData name="NUNES FIGUEIREDO Sophie" userId="68d5a9ca-0c91-4c0a-9e7e-4c1d33acf5bf" providerId="ADAL" clId="{364449AF-1D5F-4C57-9894-28749802EFB9}" dt="2026-07-17T13:17:24.753" v="127"/>
          <ac:spMkLst>
            <pc:docMk/>
            <pc:sldMk cId="0" sldId="270"/>
            <ac:spMk id="4" creationId="{78C5CC27-5645-139F-FFEB-4FD4B4B6E45A}"/>
          </ac:spMkLst>
        </pc:spChg>
        <pc:spChg chg="mod">
          <ac:chgData name="NUNES FIGUEIREDO Sophie" userId="68d5a9ca-0c91-4c0a-9e7e-4c1d33acf5bf" providerId="ADAL" clId="{364449AF-1D5F-4C57-9894-28749802EFB9}" dt="2026-07-17T13:17:24.753" v="127"/>
          <ac:spMkLst>
            <pc:docMk/>
            <pc:sldMk cId="0" sldId="270"/>
            <ac:spMk id="6" creationId="{1BB3EC0D-BE51-341B-854B-52C24279D42F}"/>
          </ac:spMkLst>
        </pc:spChg>
        <pc:spChg chg="mod">
          <ac:chgData name="NUNES FIGUEIREDO Sophie" userId="68d5a9ca-0c91-4c0a-9e7e-4c1d33acf5bf" providerId="ADAL" clId="{364449AF-1D5F-4C57-9894-28749802EFB9}" dt="2026-07-17T13:17:24.753" v="127"/>
          <ac:spMkLst>
            <pc:docMk/>
            <pc:sldMk cId="0" sldId="270"/>
            <ac:spMk id="10" creationId="{70C2063D-ADAD-83C9-EEB3-FF0C90C65248}"/>
          </ac:spMkLst>
        </pc:spChg>
        <pc:spChg chg="mod">
          <ac:chgData name="NUNES FIGUEIREDO Sophie" userId="68d5a9ca-0c91-4c0a-9e7e-4c1d33acf5bf" providerId="ADAL" clId="{364449AF-1D5F-4C57-9894-28749802EFB9}" dt="2026-07-17T13:17:24.753" v="127"/>
          <ac:spMkLst>
            <pc:docMk/>
            <pc:sldMk cId="0" sldId="270"/>
            <ac:spMk id="22" creationId="{20BA2ADE-2C18-3E6F-93AF-0BA3C77AF906}"/>
          </ac:spMkLst>
        </pc:spChg>
        <pc:spChg chg="mod">
          <ac:chgData name="NUNES FIGUEIREDO Sophie" userId="68d5a9ca-0c91-4c0a-9e7e-4c1d33acf5bf" providerId="ADAL" clId="{364449AF-1D5F-4C57-9894-28749802EFB9}" dt="2026-07-17T13:17:24.753" v="127"/>
          <ac:spMkLst>
            <pc:docMk/>
            <pc:sldMk cId="0" sldId="270"/>
            <ac:spMk id="23" creationId="{295446BC-950B-B50B-4BAC-C58C8E2AED4E}"/>
          </ac:spMkLst>
        </pc:spChg>
        <pc:spChg chg="mod">
          <ac:chgData name="NUNES FIGUEIREDO Sophie" userId="68d5a9ca-0c91-4c0a-9e7e-4c1d33acf5bf" providerId="ADAL" clId="{364449AF-1D5F-4C57-9894-28749802EFB9}" dt="2026-07-17T13:17:24.753" v="127"/>
          <ac:spMkLst>
            <pc:docMk/>
            <pc:sldMk cId="0" sldId="270"/>
            <ac:spMk id="33" creationId="{CDBC70C6-3E08-DA17-F307-6A6643CFB6C1}"/>
          </ac:spMkLst>
        </pc:spChg>
        <pc:spChg chg="mod">
          <ac:chgData name="NUNES FIGUEIREDO Sophie" userId="68d5a9ca-0c91-4c0a-9e7e-4c1d33acf5bf" providerId="ADAL" clId="{364449AF-1D5F-4C57-9894-28749802EFB9}" dt="2026-07-17T13:17:24.753" v="127"/>
          <ac:spMkLst>
            <pc:docMk/>
            <pc:sldMk cId="0" sldId="270"/>
            <ac:spMk id="34" creationId="{B7824DE5-3201-7903-C5D9-6C57E803D7B8}"/>
          </ac:spMkLst>
        </pc:spChg>
        <pc:spChg chg="mod">
          <ac:chgData name="NUNES FIGUEIREDO Sophie" userId="68d5a9ca-0c91-4c0a-9e7e-4c1d33acf5bf" providerId="ADAL" clId="{364449AF-1D5F-4C57-9894-28749802EFB9}" dt="2026-07-17T13:17:24.753" v="127"/>
          <ac:spMkLst>
            <pc:docMk/>
            <pc:sldMk cId="0" sldId="270"/>
            <ac:spMk id="35" creationId="{AAF525B1-9868-C2A1-BA03-75132F89C263}"/>
          </ac:spMkLst>
        </pc:spChg>
        <pc:spChg chg="mod">
          <ac:chgData name="NUNES FIGUEIREDO Sophie" userId="68d5a9ca-0c91-4c0a-9e7e-4c1d33acf5bf" providerId="ADAL" clId="{364449AF-1D5F-4C57-9894-28749802EFB9}" dt="2026-07-17T13:17:24.753" v="127"/>
          <ac:spMkLst>
            <pc:docMk/>
            <pc:sldMk cId="0" sldId="270"/>
            <ac:spMk id="36" creationId="{EDD54E58-2D9A-B5D7-5D42-FDF3AEBB2A71}"/>
          </ac:spMkLst>
        </pc:spChg>
      </pc:sldChg>
      <pc:sldChg chg="addSp delSp modSp mod">
        <pc:chgData name="NUNES FIGUEIREDO Sophie" userId="68d5a9ca-0c91-4c0a-9e7e-4c1d33acf5bf" providerId="ADAL" clId="{364449AF-1D5F-4C57-9894-28749802EFB9}" dt="2026-07-17T13:17:30.514" v="129"/>
        <pc:sldMkLst>
          <pc:docMk/>
          <pc:sldMk cId="0" sldId="271"/>
        </pc:sldMkLst>
        <pc:spChg chg="mod">
          <ac:chgData name="NUNES FIGUEIREDO Sophie" userId="68d5a9ca-0c91-4c0a-9e7e-4c1d33acf5bf" providerId="ADAL" clId="{364449AF-1D5F-4C57-9894-28749802EFB9}" dt="2026-07-17T13:17:30.514" v="129"/>
          <ac:spMkLst>
            <pc:docMk/>
            <pc:sldMk cId="0" sldId="271"/>
            <ac:spMk id="5" creationId="{D3924F99-63C3-F90E-FFE4-15C4DD2EE7DC}"/>
          </ac:spMkLst>
        </pc:spChg>
        <pc:spChg chg="mod">
          <ac:chgData name="NUNES FIGUEIREDO Sophie" userId="68d5a9ca-0c91-4c0a-9e7e-4c1d33acf5bf" providerId="ADAL" clId="{364449AF-1D5F-4C57-9894-28749802EFB9}" dt="2026-07-17T13:17:30.514" v="129"/>
          <ac:spMkLst>
            <pc:docMk/>
            <pc:sldMk cId="0" sldId="271"/>
            <ac:spMk id="7" creationId="{4A5CF359-EE8F-1326-8371-A709F38B110A}"/>
          </ac:spMkLst>
        </pc:spChg>
        <pc:spChg chg="mod">
          <ac:chgData name="NUNES FIGUEIREDO Sophie" userId="68d5a9ca-0c91-4c0a-9e7e-4c1d33acf5bf" providerId="ADAL" clId="{364449AF-1D5F-4C57-9894-28749802EFB9}" dt="2026-07-17T13:17:30.514" v="129"/>
          <ac:spMkLst>
            <pc:docMk/>
            <pc:sldMk cId="0" sldId="271"/>
            <ac:spMk id="10" creationId="{288EBE82-41C6-8046-DD67-5EE6E8F404C8}"/>
          </ac:spMkLst>
        </pc:spChg>
        <pc:spChg chg="mod">
          <ac:chgData name="NUNES FIGUEIREDO Sophie" userId="68d5a9ca-0c91-4c0a-9e7e-4c1d33acf5bf" providerId="ADAL" clId="{364449AF-1D5F-4C57-9894-28749802EFB9}" dt="2026-07-17T13:17:30.514" v="129"/>
          <ac:spMkLst>
            <pc:docMk/>
            <pc:sldMk cId="0" sldId="271"/>
            <ac:spMk id="19" creationId="{57B0054F-1FCE-8A65-A78E-CED2B6CDFC7C}"/>
          </ac:spMkLst>
        </pc:spChg>
        <pc:spChg chg="mod">
          <ac:chgData name="NUNES FIGUEIREDO Sophie" userId="68d5a9ca-0c91-4c0a-9e7e-4c1d33acf5bf" providerId="ADAL" clId="{364449AF-1D5F-4C57-9894-28749802EFB9}" dt="2026-07-17T13:17:30.514" v="129"/>
          <ac:spMkLst>
            <pc:docMk/>
            <pc:sldMk cId="0" sldId="271"/>
            <ac:spMk id="20" creationId="{31685CC3-6184-823D-EA13-7E61F175DAE8}"/>
          </ac:spMkLst>
        </pc:spChg>
        <pc:spChg chg="mod">
          <ac:chgData name="NUNES FIGUEIREDO Sophie" userId="68d5a9ca-0c91-4c0a-9e7e-4c1d33acf5bf" providerId="ADAL" clId="{364449AF-1D5F-4C57-9894-28749802EFB9}" dt="2026-07-17T13:17:30.514" v="129"/>
          <ac:spMkLst>
            <pc:docMk/>
            <pc:sldMk cId="0" sldId="271"/>
            <ac:spMk id="21" creationId="{A7F30BCA-9637-B5A4-47F3-B01E6EEB3D59}"/>
          </ac:spMkLst>
        </pc:spChg>
        <pc:spChg chg="mod">
          <ac:chgData name="NUNES FIGUEIREDO Sophie" userId="68d5a9ca-0c91-4c0a-9e7e-4c1d33acf5bf" providerId="ADAL" clId="{364449AF-1D5F-4C57-9894-28749802EFB9}" dt="2026-07-17T13:17:30.514" v="129"/>
          <ac:spMkLst>
            <pc:docMk/>
            <pc:sldMk cId="0" sldId="271"/>
            <ac:spMk id="22" creationId="{E77AE028-E78E-C76A-9D88-7125603D8131}"/>
          </ac:spMkLst>
        </pc:spChg>
        <pc:spChg chg="mod">
          <ac:chgData name="NUNES FIGUEIREDO Sophie" userId="68d5a9ca-0c91-4c0a-9e7e-4c1d33acf5bf" providerId="ADAL" clId="{364449AF-1D5F-4C57-9894-28749802EFB9}" dt="2026-07-17T13:17:30.514" v="129"/>
          <ac:spMkLst>
            <pc:docMk/>
            <pc:sldMk cId="0" sldId="271"/>
            <ac:spMk id="26" creationId="{E7279978-B67D-E6F9-5A39-6B3CC5BA385A}"/>
          </ac:spMkLst>
        </pc:spChg>
        <pc:spChg chg="mod">
          <ac:chgData name="NUNES FIGUEIREDO Sophie" userId="68d5a9ca-0c91-4c0a-9e7e-4c1d33acf5bf" providerId="ADAL" clId="{364449AF-1D5F-4C57-9894-28749802EFB9}" dt="2026-07-17T13:17:30.514" v="129"/>
          <ac:spMkLst>
            <pc:docMk/>
            <pc:sldMk cId="0" sldId="271"/>
            <ac:spMk id="35" creationId="{CC7D8027-A2E4-C606-8238-4647B0F84D61}"/>
          </ac:spMkLst>
        </pc:spChg>
        <pc:spChg chg="mod">
          <ac:chgData name="NUNES FIGUEIREDO Sophie" userId="68d5a9ca-0c91-4c0a-9e7e-4c1d33acf5bf" providerId="ADAL" clId="{364449AF-1D5F-4C57-9894-28749802EFB9}" dt="2026-07-17T13:17:30.514" v="129"/>
          <ac:spMkLst>
            <pc:docMk/>
            <pc:sldMk cId="0" sldId="271"/>
            <ac:spMk id="37" creationId="{A0638EB9-D840-9F67-ABB9-6EF9618BF67D}"/>
          </ac:spMkLst>
        </pc:spChg>
      </pc:sldChg>
      <pc:sldChg chg="addSp delSp modSp mod">
        <pc:chgData name="NUNES FIGUEIREDO Sophie" userId="68d5a9ca-0c91-4c0a-9e7e-4c1d33acf5bf" providerId="ADAL" clId="{364449AF-1D5F-4C57-9894-28749802EFB9}" dt="2026-07-17T13:17:36.117" v="131"/>
        <pc:sldMkLst>
          <pc:docMk/>
          <pc:sldMk cId="0" sldId="272"/>
        </pc:sldMkLst>
        <pc:spChg chg="mod">
          <ac:chgData name="NUNES FIGUEIREDO Sophie" userId="68d5a9ca-0c91-4c0a-9e7e-4c1d33acf5bf" providerId="ADAL" clId="{364449AF-1D5F-4C57-9894-28749802EFB9}" dt="2026-07-17T13:17:36.117" v="131"/>
          <ac:spMkLst>
            <pc:docMk/>
            <pc:sldMk cId="0" sldId="272"/>
            <ac:spMk id="6" creationId="{82CD2A53-9DC1-F87B-9791-67C388842713}"/>
          </ac:spMkLst>
        </pc:spChg>
        <pc:spChg chg="mod">
          <ac:chgData name="NUNES FIGUEIREDO Sophie" userId="68d5a9ca-0c91-4c0a-9e7e-4c1d33acf5bf" providerId="ADAL" clId="{364449AF-1D5F-4C57-9894-28749802EFB9}" dt="2026-07-17T13:17:36.117" v="131"/>
          <ac:spMkLst>
            <pc:docMk/>
            <pc:sldMk cId="0" sldId="272"/>
            <ac:spMk id="10" creationId="{0A993A4F-E06A-777E-9FF4-32C29D5AE2E0}"/>
          </ac:spMkLst>
        </pc:spChg>
        <pc:spChg chg="mod">
          <ac:chgData name="NUNES FIGUEIREDO Sophie" userId="68d5a9ca-0c91-4c0a-9e7e-4c1d33acf5bf" providerId="ADAL" clId="{364449AF-1D5F-4C57-9894-28749802EFB9}" dt="2026-07-17T13:17:36.117" v="131"/>
          <ac:spMkLst>
            <pc:docMk/>
            <pc:sldMk cId="0" sldId="272"/>
            <ac:spMk id="19" creationId="{90B57457-B4B0-3761-09AC-57E06DEC1837}"/>
          </ac:spMkLst>
        </pc:spChg>
        <pc:spChg chg="mod">
          <ac:chgData name="NUNES FIGUEIREDO Sophie" userId="68d5a9ca-0c91-4c0a-9e7e-4c1d33acf5bf" providerId="ADAL" clId="{364449AF-1D5F-4C57-9894-28749802EFB9}" dt="2026-07-17T13:17:36.117" v="131"/>
          <ac:spMkLst>
            <pc:docMk/>
            <pc:sldMk cId="0" sldId="272"/>
            <ac:spMk id="21" creationId="{BBA32359-4A83-C43B-3091-F017D4EF05F5}"/>
          </ac:spMkLst>
        </pc:spChg>
        <pc:spChg chg="mod">
          <ac:chgData name="NUNES FIGUEIREDO Sophie" userId="68d5a9ca-0c91-4c0a-9e7e-4c1d33acf5bf" providerId="ADAL" clId="{364449AF-1D5F-4C57-9894-28749802EFB9}" dt="2026-07-17T13:17:36.117" v="131"/>
          <ac:spMkLst>
            <pc:docMk/>
            <pc:sldMk cId="0" sldId="272"/>
            <ac:spMk id="22" creationId="{1081C21E-8D20-2B25-1A59-6369B1A34D75}"/>
          </ac:spMkLst>
        </pc:spChg>
        <pc:spChg chg="mod">
          <ac:chgData name="NUNES FIGUEIREDO Sophie" userId="68d5a9ca-0c91-4c0a-9e7e-4c1d33acf5bf" providerId="ADAL" clId="{364449AF-1D5F-4C57-9894-28749802EFB9}" dt="2026-07-17T13:17:36.117" v="131"/>
          <ac:spMkLst>
            <pc:docMk/>
            <pc:sldMk cId="0" sldId="272"/>
            <ac:spMk id="23" creationId="{21671B92-97CB-E266-FFE4-989423CF15EB}"/>
          </ac:spMkLst>
        </pc:spChg>
        <pc:spChg chg="mod">
          <ac:chgData name="NUNES FIGUEIREDO Sophie" userId="68d5a9ca-0c91-4c0a-9e7e-4c1d33acf5bf" providerId="ADAL" clId="{364449AF-1D5F-4C57-9894-28749802EFB9}" dt="2026-07-17T13:17:36.117" v="131"/>
          <ac:spMkLst>
            <pc:docMk/>
            <pc:sldMk cId="0" sldId="272"/>
            <ac:spMk id="26" creationId="{7217C2C6-A191-5D48-530E-7DF4A420151B}"/>
          </ac:spMkLst>
        </pc:spChg>
        <pc:spChg chg="mod">
          <ac:chgData name="NUNES FIGUEIREDO Sophie" userId="68d5a9ca-0c91-4c0a-9e7e-4c1d33acf5bf" providerId="ADAL" clId="{364449AF-1D5F-4C57-9894-28749802EFB9}" dt="2026-07-17T13:17:36.117" v="131"/>
          <ac:spMkLst>
            <pc:docMk/>
            <pc:sldMk cId="0" sldId="272"/>
            <ac:spMk id="33" creationId="{6026F456-6A45-21D2-8572-E62D68F8BAD9}"/>
          </ac:spMkLst>
        </pc:spChg>
        <pc:spChg chg="mod">
          <ac:chgData name="NUNES FIGUEIREDO Sophie" userId="68d5a9ca-0c91-4c0a-9e7e-4c1d33acf5bf" providerId="ADAL" clId="{364449AF-1D5F-4C57-9894-28749802EFB9}" dt="2026-07-17T13:17:36.117" v="131"/>
          <ac:spMkLst>
            <pc:docMk/>
            <pc:sldMk cId="0" sldId="272"/>
            <ac:spMk id="34" creationId="{93C2014D-D960-9ED6-5F58-292FB8F96260}"/>
          </ac:spMkLst>
        </pc:spChg>
        <pc:spChg chg="mod">
          <ac:chgData name="NUNES FIGUEIREDO Sophie" userId="68d5a9ca-0c91-4c0a-9e7e-4c1d33acf5bf" providerId="ADAL" clId="{364449AF-1D5F-4C57-9894-28749802EFB9}" dt="2026-07-17T13:17:36.117" v="131"/>
          <ac:spMkLst>
            <pc:docMk/>
            <pc:sldMk cId="0" sldId="272"/>
            <ac:spMk id="36" creationId="{764CF5F6-B3FE-0B1C-1341-98672191A93A}"/>
          </ac:spMkLst>
        </pc:spChg>
      </pc:sldChg>
      <pc:sldChg chg="addSp delSp modSp mod">
        <pc:chgData name="NUNES FIGUEIREDO Sophie" userId="68d5a9ca-0c91-4c0a-9e7e-4c1d33acf5bf" providerId="ADAL" clId="{364449AF-1D5F-4C57-9894-28749802EFB9}" dt="2026-07-17T13:17:46.221" v="136"/>
        <pc:sldMkLst>
          <pc:docMk/>
          <pc:sldMk cId="0" sldId="273"/>
        </pc:sldMkLst>
        <pc:spChg chg="mod">
          <ac:chgData name="NUNES FIGUEIREDO Sophie" userId="68d5a9ca-0c91-4c0a-9e7e-4c1d33acf5bf" providerId="ADAL" clId="{364449AF-1D5F-4C57-9894-28749802EFB9}" dt="2026-07-17T13:17:46.221" v="136"/>
          <ac:spMkLst>
            <pc:docMk/>
            <pc:sldMk cId="0" sldId="273"/>
            <ac:spMk id="40" creationId="{324A8ACF-F114-721F-107F-7AE590510F98}"/>
          </ac:spMkLst>
        </pc:spChg>
        <pc:spChg chg="mod">
          <ac:chgData name="NUNES FIGUEIREDO Sophie" userId="68d5a9ca-0c91-4c0a-9e7e-4c1d33acf5bf" providerId="ADAL" clId="{364449AF-1D5F-4C57-9894-28749802EFB9}" dt="2026-07-17T13:17:46.221" v="136"/>
          <ac:spMkLst>
            <pc:docMk/>
            <pc:sldMk cId="0" sldId="273"/>
            <ac:spMk id="43" creationId="{33EED070-2DB5-A00C-DD88-F6E738C2C2F0}"/>
          </ac:spMkLst>
        </pc:spChg>
        <pc:spChg chg="mod">
          <ac:chgData name="NUNES FIGUEIREDO Sophie" userId="68d5a9ca-0c91-4c0a-9e7e-4c1d33acf5bf" providerId="ADAL" clId="{364449AF-1D5F-4C57-9894-28749802EFB9}" dt="2026-07-17T13:17:46.221" v="136"/>
          <ac:spMkLst>
            <pc:docMk/>
            <pc:sldMk cId="0" sldId="273"/>
            <ac:spMk id="45" creationId="{2CD194A3-CCE1-793A-03B1-2DB06E909B18}"/>
          </ac:spMkLst>
        </pc:spChg>
        <pc:spChg chg="mod">
          <ac:chgData name="NUNES FIGUEIREDO Sophie" userId="68d5a9ca-0c91-4c0a-9e7e-4c1d33acf5bf" providerId="ADAL" clId="{364449AF-1D5F-4C57-9894-28749802EFB9}" dt="2026-07-17T13:17:46.221" v="136"/>
          <ac:spMkLst>
            <pc:docMk/>
            <pc:sldMk cId="0" sldId="273"/>
            <ac:spMk id="46" creationId="{67AF1DD9-D7D6-8FFF-F3A4-BFDB0F618FEA}"/>
          </ac:spMkLst>
        </pc:spChg>
        <pc:spChg chg="mod">
          <ac:chgData name="NUNES FIGUEIREDO Sophie" userId="68d5a9ca-0c91-4c0a-9e7e-4c1d33acf5bf" providerId="ADAL" clId="{364449AF-1D5F-4C57-9894-28749802EFB9}" dt="2026-07-17T13:17:46.221" v="136"/>
          <ac:spMkLst>
            <pc:docMk/>
            <pc:sldMk cId="0" sldId="273"/>
            <ac:spMk id="50" creationId="{6E94302E-E1C5-8242-8F09-7232029B3FC5}"/>
          </ac:spMkLst>
        </pc:spChg>
        <pc:spChg chg="mod">
          <ac:chgData name="NUNES FIGUEIREDO Sophie" userId="68d5a9ca-0c91-4c0a-9e7e-4c1d33acf5bf" providerId="ADAL" clId="{364449AF-1D5F-4C57-9894-28749802EFB9}" dt="2026-07-17T13:17:46.221" v="136"/>
          <ac:spMkLst>
            <pc:docMk/>
            <pc:sldMk cId="0" sldId="273"/>
            <ac:spMk id="51" creationId="{183F4E9E-1546-29F1-D373-B470A85F5503}"/>
          </ac:spMkLst>
        </pc:spChg>
        <pc:spChg chg="mod">
          <ac:chgData name="NUNES FIGUEIREDO Sophie" userId="68d5a9ca-0c91-4c0a-9e7e-4c1d33acf5bf" providerId="ADAL" clId="{364449AF-1D5F-4C57-9894-28749802EFB9}" dt="2026-07-17T13:17:46.221" v="136"/>
          <ac:spMkLst>
            <pc:docMk/>
            <pc:sldMk cId="0" sldId="273"/>
            <ac:spMk id="53" creationId="{742EFF1E-2D83-0946-3046-D6B6C0B78E1C}"/>
          </ac:spMkLst>
        </pc:spChg>
        <pc:spChg chg="mod">
          <ac:chgData name="NUNES FIGUEIREDO Sophie" userId="68d5a9ca-0c91-4c0a-9e7e-4c1d33acf5bf" providerId="ADAL" clId="{364449AF-1D5F-4C57-9894-28749802EFB9}" dt="2026-07-17T13:17:46.221" v="136"/>
          <ac:spMkLst>
            <pc:docMk/>
            <pc:sldMk cId="0" sldId="273"/>
            <ac:spMk id="54" creationId="{BC1753AC-900A-2E78-EF66-CE9B4CCE7034}"/>
          </ac:spMkLst>
        </pc:spChg>
        <pc:spChg chg="mod">
          <ac:chgData name="NUNES FIGUEIREDO Sophie" userId="68d5a9ca-0c91-4c0a-9e7e-4c1d33acf5bf" providerId="ADAL" clId="{364449AF-1D5F-4C57-9894-28749802EFB9}" dt="2026-07-17T13:17:46.221" v="136"/>
          <ac:spMkLst>
            <pc:docMk/>
            <pc:sldMk cId="0" sldId="273"/>
            <ac:spMk id="55" creationId="{741AA4FA-06BE-4BEE-CBD4-16DA28614DC9}"/>
          </ac:spMkLst>
        </pc:spChg>
        <pc:spChg chg="mod">
          <ac:chgData name="NUNES FIGUEIREDO Sophie" userId="68d5a9ca-0c91-4c0a-9e7e-4c1d33acf5bf" providerId="ADAL" clId="{364449AF-1D5F-4C57-9894-28749802EFB9}" dt="2026-07-17T13:17:46.221" v="136"/>
          <ac:spMkLst>
            <pc:docMk/>
            <pc:sldMk cId="0" sldId="273"/>
            <ac:spMk id="56" creationId="{DA03E087-043E-E040-9DF0-920323A01D6E}"/>
          </ac:spMkLst>
        </pc:spChg>
      </pc:sldChg>
      <pc:sldChg chg="addSp delSp modSp mod">
        <pc:chgData name="NUNES FIGUEIREDO Sophie" userId="68d5a9ca-0c91-4c0a-9e7e-4c1d33acf5bf" providerId="ADAL" clId="{364449AF-1D5F-4C57-9894-28749802EFB9}" dt="2026-07-17T13:17:51.280" v="138"/>
        <pc:sldMkLst>
          <pc:docMk/>
          <pc:sldMk cId="0" sldId="274"/>
        </pc:sldMkLst>
        <pc:spChg chg="mod">
          <ac:chgData name="NUNES FIGUEIREDO Sophie" userId="68d5a9ca-0c91-4c0a-9e7e-4c1d33acf5bf" providerId="ADAL" clId="{364449AF-1D5F-4C57-9894-28749802EFB9}" dt="2026-07-17T13:17:51.280" v="138"/>
          <ac:spMkLst>
            <pc:docMk/>
            <pc:sldMk cId="0" sldId="274"/>
            <ac:spMk id="4" creationId="{7A61549E-3A86-0DE3-2777-6B647F1CA88C}"/>
          </ac:spMkLst>
        </pc:spChg>
        <pc:spChg chg="mod">
          <ac:chgData name="NUNES FIGUEIREDO Sophie" userId="68d5a9ca-0c91-4c0a-9e7e-4c1d33acf5bf" providerId="ADAL" clId="{364449AF-1D5F-4C57-9894-28749802EFB9}" dt="2026-07-17T13:17:51.280" v="138"/>
          <ac:spMkLst>
            <pc:docMk/>
            <pc:sldMk cId="0" sldId="274"/>
            <ac:spMk id="5" creationId="{062C6B49-30C2-4539-6EBD-95D402F05390}"/>
          </ac:spMkLst>
        </pc:spChg>
        <pc:spChg chg="mod">
          <ac:chgData name="NUNES FIGUEIREDO Sophie" userId="68d5a9ca-0c91-4c0a-9e7e-4c1d33acf5bf" providerId="ADAL" clId="{364449AF-1D5F-4C57-9894-28749802EFB9}" dt="2026-07-17T13:17:51.280" v="138"/>
          <ac:spMkLst>
            <pc:docMk/>
            <pc:sldMk cId="0" sldId="274"/>
            <ac:spMk id="6" creationId="{409E4F08-0476-70FB-6E87-B66EFA5D80F3}"/>
          </ac:spMkLst>
        </pc:spChg>
        <pc:spChg chg="mod">
          <ac:chgData name="NUNES FIGUEIREDO Sophie" userId="68d5a9ca-0c91-4c0a-9e7e-4c1d33acf5bf" providerId="ADAL" clId="{364449AF-1D5F-4C57-9894-28749802EFB9}" dt="2026-07-17T13:17:51.280" v="138"/>
          <ac:spMkLst>
            <pc:docMk/>
            <pc:sldMk cId="0" sldId="274"/>
            <ac:spMk id="7" creationId="{C3CE4266-5C01-E7A3-99B0-BA695B0C3AFC}"/>
          </ac:spMkLst>
        </pc:spChg>
        <pc:spChg chg="mod">
          <ac:chgData name="NUNES FIGUEIREDO Sophie" userId="68d5a9ca-0c91-4c0a-9e7e-4c1d33acf5bf" providerId="ADAL" clId="{364449AF-1D5F-4C57-9894-28749802EFB9}" dt="2026-07-17T13:17:51.280" v="138"/>
          <ac:spMkLst>
            <pc:docMk/>
            <pc:sldMk cId="0" sldId="274"/>
            <ac:spMk id="9" creationId="{5B8E9672-F04F-5D9A-58CE-C72E8BEA97AB}"/>
          </ac:spMkLst>
        </pc:spChg>
        <pc:spChg chg="mod">
          <ac:chgData name="NUNES FIGUEIREDO Sophie" userId="68d5a9ca-0c91-4c0a-9e7e-4c1d33acf5bf" providerId="ADAL" clId="{364449AF-1D5F-4C57-9894-28749802EFB9}" dt="2026-07-17T13:17:51.280" v="138"/>
          <ac:spMkLst>
            <pc:docMk/>
            <pc:sldMk cId="0" sldId="274"/>
            <ac:spMk id="19" creationId="{0EC2A014-803C-BC4C-833C-80B6BE8F7B1C}"/>
          </ac:spMkLst>
        </pc:spChg>
        <pc:spChg chg="mod">
          <ac:chgData name="NUNES FIGUEIREDO Sophie" userId="68d5a9ca-0c91-4c0a-9e7e-4c1d33acf5bf" providerId="ADAL" clId="{364449AF-1D5F-4C57-9894-28749802EFB9}" dt="2026-07-17T13:17:51.280" v="138"/>
          <ac:spMkLst>
            <pc:docMk/>
            <pc:sldMk cId="0" sldId="274"/>
            <ac:spMk id="22" creationId="{45A0BEB5-8A7A-658E-DEA1-5462ECEFF193}"/>
          </ac:spMkLst>
        </pc:spChg>
        <pc:spChg chg="mod">
          <ac:chgData name="NUNES FIGUEIREDO Sophie" userId="68d5a9ca-0c91-4c0a-9e7e-4c1d33acf5bf" providerId="ADAL" clId="{364449AF-1D5F-4C57-9894-28749802EFB9}" dt="2026-07-17T13:17:51.280" v="138"/>
          <ac:spMkLst>
            <pc:docMk/>
            <pc:sldMk cId="0" sldId="274"/>
            <ac:spMk id="34" creationId="{9C198FF6-5E5F-9D9A-24E6-BB23D2B31BE6}"/>
          </ac:spMkLst>
        </pc:spChg>
        <pc:spChg chg="mod">
          <ac:chgData name="NUNES FIGUEIREDO Sophie" userId="68d5a9ca-0c91-4c0a-9e7e-4c1d33acf5bf" providerId="ADAL" clId="{364449AF-1D5F-4C57-9894-28749802EFB9}" dt="2026-07-17T13:17:51.280" v="138"/>
          <ac:spMkLst>
            <pc:docMk/>
            <pc:sldMk cId="0" sldId="274"/>
            <ac:spMk id="36" creationId="{51914F9E-9951-2D97-0452-5B6A446B2C03}"/>
          </ac:spMkLst>
        </pc:spChg>
        <pc:spChg chg="mod">
          <ac:chgData name="NUNES FIGUEIREDO Sophie" userId="68d5a9ca-0c91-4c0a-9e7e-4c1d33acf5bf" providerId="ADAL" clId="{364449AF-1D5F-4C57-9894-28749802EFB9}" dt="2026-07-17T13:17:51.280" v="138"/>
          <ac:spMkLst>
            <pc:docMk/>
            <pc:sldMk cId="0" sldId="274"/>
            <ac:spMk id="37" creationId="{59A761E4-025F-6DB9-5B88-232E43857127}"/>
          </ac:spMkLst>
        </pc:spChg>
      </pc:sldChg>
      <pc:sldChg chg="addSp delSp modSp mod">
        <pc:chgData name="NUNES FIGUEIREDO Sophie" userId="68d5a9ca-0c91-4c0a-9e7e-4c1d33acf5bf" providerId="ADAL" clId="{364449AF-1D5F-4C57-9894-28749802EFB9}" dt="2026-07-17T13:17:55.625" v="140"/>
        <pc:sldMkLst>
          <pc:docMk/>
          <pc:sldMk cId="0" sldId="275"/>
        </pc:sldMkLst>
        <pc:spChg chg="mod">
          <ac:chgData name="NUNES FIGUEIREDO Sophie" userId="68d5a9ca-0c91-4c0a-9e7e-4c1d33acf5bf" providerId="ADAL" clId="{364449AF-1D5F-4C57-9894-28749802EFB9}" dt="2026-07-17T13:17:55.625" v="140"/>
          <ac:spMkLst>
            <pc:docMk/>
            <pc:sldMk cId="0" sldId="275"/>
            <ac:spMk id="3" creationId="{3E43EC57-72AD-421E-3E7C-81001FDF7CC7}"/>
          </ac:spMkLst>
        </pc:spChg>
        <pc:spChg chg="mod">
          <ac:chgData name="NUNES FIGUEIREDO Sophie" userId="68d5a9ca-0c91-4c0a-9e7e-4c1d33acf5bf" providerId="ADAL" clId="{364449AF-1D5F-4C57-9894-28749802EFB9}" dt="2026-07-17T13:17:55.625" v="140"/>
          <ac:spMkLst>
            <pc:docMk/>
            <pc:sldMk cId="0" sldId="275"/>
            <ac:spMk id="5" creationId="{6FC2DF80-BFAB-E18E-4E5A-9985AE6C2C1F}"/>
          </ac:spMkLst>
        </pc:spChg>
        <pc:spChg chg="mod">
          <ac:chgData name="NUNES FIGUEIREDO Sophie" userId="68d5a9ca-0c91-4c0a-9e7e-4c1d33acf5bf" providerId="ADAL" clId="{364449AF-1D5F-4C57-9894-28749802EFB9}" dt="2026-07-17T13:17:55.625" v="140"/>
          <ac:spMkLst>
            <pc:docMk/>
            <pc:sldMk cId="0" sldId="275"/>
            <ac:spMk id="9" creationId="{5AAE0426-9A6C-D9F2-7033-581A7CBFE3B3}"/>
          </ac:spMkLst>
        </pc:spChg>
        <pc:spChg chg="mod">
          <ac:chgData name="NUNES FIGUEIREDO Sophie" userId="68d5a9ca-0c91-4c0a-9e7e-4c1d33acf5bf" providerId="ADAL" clId="{364449AF-1D5F-4C57-9894-28749802EFB9}" dt="2026-07-17T13:17:55.625" v="140"/>
          <ac:spMkLst>
            <pc:docMk/>
            <pc:sldMk cId="0" sldId="275"/>
            <ac:spMk id="10" creationId="{7FF2A4A9-C647-46C3-111C-048DBCC9DF0F}"/>
          </ac:spMkLst>
        </pc:spChg>
        <pc:spChg chg="mod">
          <ac:chgData name="NUNES FIGUEIREDO Sophie" userId="68d5a9ca-0c91-4c0a-9e7e-4c1d33acf5bf" providerId="ADAL" clId="{364449AF-1D5F-4C57-9894-28749802EFB9}" dt="2026-07-17T13:17:55.625" v="140"/>
          <ac:spMkLst>
            <pc:docMk/>
            <pc:sldMk cId="0" sldId="275"/>
            <ac:spMk id="20" creationId="{B8BCA3FC-4B2E-6B30-F39F-DC41C7FC6DE7}"/>
          </ac:spMkLst>
        </pc:spChg>
        <pc:spChg chg="mod">
          <ac:chgData name="NUNES FIGUEIREDO Sophie" userId="68d5a9ca-0c91-4c0a-9e7e-4c1d33acf5bf" providerId="ADAL" clId="{364449AF-1D5F-4C57-9894-28749802EFB9}" dt="2026-07-17T13:17:55.625" v="140"/>
          <ac:spMkLst>
            <pc:docMk/>
            <pc:sldMk cId="0" sldId="275"/>
            <ac:spMk id="21" creationId="{F3E40C2A-999B-2C0B-1147-DC47E6C15C2F}"/>
          </ac:spMkLst>
        </pc:spChg>
        <pc:spChg chg="mod">
          <ac:chgData name="NUNES FIGUEIREDO Sophie" userId="68d5a9ca-0c91-4c0a-9e7e-4c1d33acf5bf" providerId="ADAL" clId="{364449AF-1D5F-4C57-9894-28749802EFB9}" dt="2026-07-17T13:17:55.625" v="140"/>
          <ac:spMkLst>
            <pc:docMk/>
            <pc:sldMk cId="0" sldId="275"/>
            <ac:spMk id="26" creationId="{BFED0036-F2B7-F34F-D917-8DF99E673A33}"/>
          </ac:spMkLst>
        </pc:spChg>
        <pc:spChg chg="mod">
          <ac:chgData name="NUNES FIGUEIREDO Sophie" userId="68d5a9ca-0c91-4c0a-9e7e-4c1d33acf5bf" providerId="ADAL" clId="{364449AF-1D5F-4C57-9894-28749802EFB9}" dt="2026-07-17T13:17:55.625" v="140"/>
          <ac:spMkLst>
            <pc:docMk/>
            <pc:sldMk cId="0" sldId="275"/>
            <ac:spMk id="33" creationId="{006F2B78-1EB4-5708-8065-E7BCED526CEB}"/>
          </ac:spMkLst>
        </pc:spChg>
        <pc:spChg chg="mod">
          <ac:chgData name="NUNES FIGUEIREDO Sophie" userId="68d5a9ca-0c91-4c0a-9e7e-4c1d33acf5bf" providerId="ADAL" clId="{364449AF-1D5F-4C57-9894-28749802EFB9}" dt="2026-07-17T13:17:55.625" v="140"/>
          <ac:spMkLst>
            <pc:docMk/>
            <pc:sldMk cId="0" sldId="275"/>
            <ac:spMk id="35" creationId="{38DC6D03-DBDB-5193-7354-3EFBCF68A85C}"/>
          </ac:spMkLst>
        </pc:spChg>
        <pc:spChg chg="mod">
          <ac:chgData name="NUNES FIGUEIREDO Sophie" userId="68d5a9ca-0c91-4c0a-9e7e-4c1d33acf5bf" providerId="ADAL" clId="{364449AF-1D5F-4C57-9894-28749802EFB9}" dt="2026-07-17T13:17:55.625" v="140"/>
          <ac:spMkLst>
            <pc:docMk/>
            <pc:sldMk cId="0" sldId="275"/>
            <ac:spMk id="36" creationId="{018A2403-7181-8473-35B3-307D241F1F68}"/>
          </ac:spMkLst>
        </pc:spChg>
      </pc:sldChg>
      <pc:sldChg chg="addSp delSp modSp mod">
        <pc:chgData name="NUNES FIGUEIREDO Sophie" userId="68d5a9ca-0c91-4c0a-9e7e-4c1d33acf5bf" providerId="ADAL" clId="{364449AF-1D5F-4C57-9894-28749802EFB9}" dt="2026-07-17T12:57:08.112" v="36" actId="20577"/>
        <pc:sldMkLst>
          <pc:docMk/>
          <pc:sldMk cId="0" sldId="277"/>
        </pc:sldMkLst>
        <pc:spChg chg="mod topLvl">
          <ac:chgData name="NUNES FIGUEIREDO Sophie" userId="68d5a9ca-0c91-4c0a-9e7e-4c1d33acf5bf" providerId="ADAL" clId="{364449AF-1D5F-4C57-9894-28749802EFB9}" dt="2026-07-17T12:52:30.161" v="28" actId="165"/>
          <ac:spMkLst>
            <pc:docMk/>
            <pc:sldMk cId="0" sldId="277"/>
            <ac:spMk id="13" creationId="{00000000-0000-0000-0000-000000000000}"/>
          </ac:spMkLst>
        </pc:spChg>
        <pc:spChg chg="mod topLvl">
          <ac:chgData name="NUNES FIGUEIREDO Sophie" userId="68d5a9ca-0c91-4c0a-9e7e-4c1d33acf5bf" providerId="ADAL" clId="{364449AF-1D5F-4C57-9894-28749802EFB9}" dt="2026-07-17T12:52:30.161" v="28" actId="165"/>
          <ac:spMkLst>
            <pc:docMk/>
            <pc:sldMk cId="0" sldId="277"/>
            <ac:spMk id="16" creationId="{00000000-0000-0000-0000-000000000000}"/>
          </ac:spMkLst>
        </pc:spChg>
        <pc:spChg chg="mod topLvl">
          <ac:chgData name="NUNES FIGUEIREDO Sophie" userId="68d5a9ca-0c91-4c0a-9e7e-4c1d33acf5bf" providerId="ADAL" clId="{364449AF-1D5F-4C57-9894-28749802EFB9}" dt="2026-07-17T12:52:30.161" v="28" actId="165"/>
          <ac:spMkLst>
            <pc:docMk/>
            <pc:sldMk cId="0" sldId="277"/>
            <ac:spMk id="17" creationId="{00000000-0000-0000-0000-000000000000}"/>
          </ac:spMkLst>
        </pc:spChg>
        <pc:spChg chg="mod topLvl">
          <ac:chgData name="NUNES FIGUEIREDO Sophie" userId="68d5a9ca-0c91-4c0a-9e7e-4c1d33acf5bf" providerId="ADAL" clId="{364449AF-1D5F-4C57-9894-28749802EFB9}" dt="2026-07-17T12:52:30.161" v="28" actId="165"/>
          <ac:spMkLst>
            <pc:docMk/>
            <pc:sldMk cId="0" sldId="277"/>
            <ac:spMk id="20" creationId="{00000000-0000-0000-0000-000000000000}"/>
          </ac:spMkLst>
        </pc:spChg>
        <pc:spChg chg="mod topLvl">
          <ac:chgData name="NUNES FIGUEIREDO Sophie" userId="68d5a9ca-0c91-4c0a-9e7e-4c1d33acf5bf" providerId="ADAL" clId="{364449AF-1D5F-4C57-9894-28749802EFB9}" dt="2026-07-17T12:52:30.161" v="28" actId="165"/>
          <ac:spMkLst>
            <pc:docMk/>
            <pc:sldMk cId="0" sldId="277"/>
            <ac:spMk id="22" creationId="{00000000-0000-0000-0000-000000000000}"/>
          </ac:spMkLst>
        </pc:spChg>
        <pc:spChg chg="mod topLvl">
          <ac:chgData name="NUNES FIGUEIREDO Sophie" userId="68d5a9ca-0c91-4c0a-9e7e-4c1d33acf5bf" providerId="ADAL" clId="{364449AF-1D5F-4C57-9894-28749802EFB9}" dt="2026-07-17T12:52:30.161" v="28" actId="165"/>
          <ac:spMkLst>
            <pc:docMk/>
            <pc:sldMk cId="0" sldId="277"/>
            <ac:spMk id="23" creationId="{00000000-0000-0000-0000-000000000000}"/>
          </ac:spMkLst>
        </pc:spChg>
        <pc:spChg chg="mod topLvl">
          <ac:chgData name="NUNES FIGUEIREDO Sophie" userId="68d5a9ca-0c91-4c0a-9e7e-4c1d33acf5bf" providerId="ADAL" clId="{364449AF-1D5F-4C57-9894-28749802EFB9}" dt="2026-07-17T12:52:30.161" v="28" actId="165"/>
          <ac:spMkLst>
            <pc:docMk/>
            <pc:sldMk cId="0" sldId="277"/>
            <ac:spMk id="33" creationId="{00000000-0000-0000-0000-000000000000}"/>
          </ac:spMkLst>
        </pc:spChg>
        <pc:spChg chg="mod topLvl">
          <ac:chgData name="NUNES FIGUEIREDO Sophie" userId="68d5a9ca-0c91-4c0a-9e7e-4c1d33acf5bf" providerId="ADAL" clId="{364449AF-1D5F-4C57-9894-28749802EFB9}" dt="2026-07-17T12:52:30.161" v="28" actId="165"/>
          <ac:spMkLst>
            <pc:docMk/>
            <pc:sldMk cId="0" sldId="277"/>
            <ac:spMk id="39" creationId="{00000000-0000-0000-0000-000000000000}"/>
          </ac:spMkLst>
        </pc:spChg>
        <pc:spChg chg="mod topLvl">
          <ac:chgData name="NUNES FIGUEIREDO Sophie" userId="68d5a9ca-0c91-4c0a-9e7e-4c1d33acf5bf" providerId="ADAL" clId="{364449AF-1D5F-4C57-9894-28749802EFB9}" dt="2026-07-17T12:52:30.161" v="28" actId="165"/>
          <ac:spMkLst>
            <pc:docMk/>
            <pc:sldMk cId="0" sldId="277"/>
            <ac:spMk id="40" creationId="{00000000-0000-0000-0000-000000000000}"/>
          </ac:spMkLst>
        </pc:spChg>
        <pc:spChg chg="mod topLvl">
          <ac:chgData name="NUNES FIGUEIREDO Sophie" userId="68d5a9ca-0c91-4c0a-9e7e-4c1d33acf5bf" providerId="ADAL" clId="{364449AF-1D5F-4C57-9894-28749802EFB9}" dt="2026-07-17T12:52:37.659" v="29" actId="1076"/>
          <ac:spMkLst>
            <pc:docMk/>
            <pc:sldMk cId="0" sldId="277"/>
            <ac:spMk id="41" creationId="{00000000-0000-0000-0000-000000000000}"/>
          </ac:spMkLst>
        </pc:spChg>
        <pc:graphicFrameChg chg="modGraphic">
          <ac:chgData name="NUNES FIGUEIREDO Sophie" userId="68d5a9ca-0c91-4c0a-9e7e-4c1d33acf5bf" providerId="ADAL" clId="{364449AF-1D5F-4C57-9894-28749802EFB9}" dt="2026-07-17T12:57:08.112" v="36" actId="20577"/>
          <ac:graphicFrameMkLst>
            <pc:docMk/>
            <pc:sldMk cId="0" sldId="277"/>
            <ac:graphicFrameMk id="1961218238" creationId="{00000000-0000-0000-0000-000000000000}"/>
          </ac:graphicFrameMkLst>
        </pc:graphicFrameChg>
        <pc:picChg chg="add mod">
          <ac:chgData name="NUNES FIGUEIREDO Sophie" userId="68d5a9ca-0c91-4c0a-9e7e-4c1d33acf5bf" providerId="ADAL" clId="{364449AF-1D5F-4C57-9894-28749802EFB9}" dt="2026-07-17T12:52:22.287" v="26" actId="1076"/>
          <ac:picMkLst>
            <pc:docMk/>
            <pc:sldMk cId="0" sldId="277"/>
            <ac:picMk id="31" creationId="{5FA6DC02-832A-61F4-41F2-2CE096C95126}"/>
          </ac:picMkLst>
        </pc:picChg>
      </pc:sldChg>
      <pc:sldChg chg="addSp delSp modSp mod">
        <pc:chgData name="NUNES FIGUEIREDO Sophie" userId="68d5a9ca-0c91-4c0a-9e7e-4c1d33acf5bf" providerId="ADAL" clId="{364449AF-1D5F-4C57-9894-28749802EFB9}" dt="2026-07-17T13:18:07.703" v="142"/>
        <pc:sldMkLst>
          <pc:docMk/>
          <pc:sldMk cId="0" sldId="279"/>
        </pc:sldMkLst>
        <pc:spChg chg="mod">
          <ac:chgData name="NUNES FIGUEIREDO Sophie" userId="68d5a9ca-0c91-4c0a-9e7e-4c1d33acf5bf" providerId="ADAL" clId="{364449AF-1D5F-4C57-9894-28749802EFB9}" dt="2026-07-17T13:18:07.703" v="142"/>
          <ac:spMkLst>
            <pc:docMk/>
            <pc:sldMk cId="0" sldId="279"/>
            <ac:spMk id="4" creationId="{36C1B0E2-FF4B-F96E-071A-A42ADEEDA384}"/>
          </ac:spMkLst>
        </pc:spChg>
        <pc:spChg chg="mod">
          <ac:chgData name="NUNES FIGUEIREDO Sophie" userId="68d5a9ca-0c91-4c0a-9e7e-4c1d33acf5bf" providerId="ADAL" clId="{364449AF-1D5F-4C57-9894-28749802EFB9}" dt="2026-07-17T13:18:07.703" v="142"/>
          <ac:spMkLst>
            <pc:docMk/>
            <pc:sldMk cId="0" sldId="279"/>
            <ac:spMk id="6" creationId="{C0D5F353-23F9-9CDC-65ED-AA3401998AE6}"/>
          </ac:spMkLst>
        </pc:spChg>
        <pc:spChg chg="mod">
          <ac:chgData name="NUNES FIGUEIREDO Sophie" userId="68d5a9ca-0c91-4c0a-9e7e-4c1d33acf5bf" providerId="ADAL" clId="{364449AF-1D5F-4C57-9894-28749802EFB9}" dt="2026-07-17T13:18:07.703" v="142"/>
          <ac:spMkLst>
            <pc:docMk/>
            <pc:sldMk cId="0" sldId="279"/>
            <ac:spMk id="10" creationId="{5E4D0BB6-C720-6986-B720-C27EECD0EA13}"/>
          </ac:spMkLst>
        </pc:spChg>
        <pc:spChg chg="mod">
          <ac:chgData name="NUNES FIGUEIREDO Sophie" userId="68d5a9ca-0c91-4c0a-9e7e-4c1d33acf5bf" providerId="ADAL" clId="{364449AF-1D5F-4C57-9894-28749802EFB9}" dt="2026-07-17T13:18:07.703" v="142"/>
          <ac:spMkLst>
            <pc:docMk/>
            <pc:sldMk cId="0" sldId="279"/>
            <ac:spMk id="11" creationId="{0B4C6861-CF63-3D7F-84DE-BC204DB1FAAC}"/>
          </ac:spMkLst>
        </pc:spChg>
        <pc:spChg chg="mod">
          <ac:chgData name="NUNES FIGUEIREDO Sophie" userId="68d5a9ca-0c91-4c0a-9e7e-4c1d33acf5bf" providerId="ADAL" clId="{364449AF-1D5F-4C57-9894-28749802EFB9}" dt="2026-07-17T13:18:07.703" v="142"/>
          <ac:spMkLst>
            <pc:docMk/>
            <pc:sldMk cId="0" sldId="279"/>
            <ac:spMk id="13" creationId="{83BF2055-EA28-A3B0-526C-9F34A59F0E50}"/>
          </ac:spMkLst>
        </pc:spChg>
        <pc:spChg chg="mod">
          <ac:chgData name="NUNES FIGUEIREDO Sophie" userId="68d5a9ca-0c91-4c0a-9e7e-4c1d33acf5bf" providerId="ADAL" clId="{364449AF-1D5F-4C57-9894-28749802EFB9}" dt="2026-07-17T13:18:07.703" v="142"/>
          <ac:spMkLst>
            <pc:docMk/>
            <pc:sldMk cId="0" sldId="279"/>
            <ac:spMk id="14" creationId="{853136CC-EA6D-97F4-9B30-07C8D7A52863}"/>
          </ac:spMkLst>
        </pc:spChg>
        <pc:spChg chg="mod">
          <ac:chgData name="NUNES FIGUEIREDO Sophie" userId="68d5a9ca-0c91-4c0a-9e7e-4c1d33acf5bf" providerId="ADAL" clId="{364449AF-1D5F-4C57-9894-28749802EFB9}" dt="2026-07-17T13:18:07.703" v="142"/>
          <ac:spMkLst>
            <pc:docMk/>
            <pc:sldMk cId="0" sldId="279"/>
            <ac:spMk id="16" creationId="{1D1AD98D-64DB-B269-FE38-3A6B38DAFE73}"/>
          </ac:spMkLst>
        </pc:spChg>
        <pc:spChg chg="mod">
          <ac:chgData name="NUNES FIGUEIREDO Sophie" userId="68d5a9ca-0c91-4c0a-9e7e-4c1d33acf5bf" providerId="ADAL" clId="{364449AF-1D5F-4C57-9894-28749802EFB9}" dt="2026-07-17T13:18:07.703" v="142"/>
          <ac:spMkLst>
            <pc:docMk/>
            <pc:sldMk cId="0" sldId="279"/>
            <ac:spMk id="17" creationId="{403D0261-4A4E-8015-9901-7C389CEB9718}"/>
          </ac:spMkLst>
        </pc:spChg>
        <pc:spChg chg="mod">
          <ac:chgData name="NUNES FIGUEIREDO Sophie" userId="68d5a9ca-0c91-4c0a-9e7e-4c1d33acf5bf" providerId="ADAL" clId="{364449AF-1D5F-4C57-9894-28749802EFB9}" dt="2026-07-17T13:18:07.703" v="142"/>
          <ac:spMkLst>
            <pc:docMk/>
            <pc:sldMk cId="0" sldId="279"/>
            <ac:spMk id="19" creationId="{260F85DA-BF10-4BD9-FDAB-AAF9DD93005B}"/>
          </ac:spMkLst>
        </pc:spChg>
        <pc:spChg chg="mod">
          <ac:chgData name="NUNES FIGUEIREDO Sophie" userId="68d5a9ca-0c91-4c0a-9e7e-4c1d33acf5bf" providerId="ADAL" clId="{364449AF-1D5F-4C57-9894-28749802EFB9}" dt="2026-07-17T13:18:07.703" v="142"/>
          <ac:spMkLst>
            <pc:docMk/>
            <pc:sldMk cId="0" sldId="279"/>
            <ac:spMk id="20" creationId="{E4B86C9B-55BC-3F6B-D5F6-3BAFA5D3B8BE}"/>
          </ac:spMkLst>
        </pc:spChg>
      </pc:sldChg>
      <pc:sldChg chg="add">
        <pc:chgData name="NUNES FIGUEIREDO Sophie" userId="68d5a9ca-0c91-4c0a-9e7e-4c1d33acf5bf" providerId="ADAL" clId="{364449AF-1D5F-4C57-9894-28749802EFB9}" dt="2026-07-17T12:55:19.192" v="30"/>
        <pc:sldMkLst>
          <pc:docMk/>
          <pc:sldMk cId="3637041798" sldId="406"/>
        </pc:sldMkLst>
      </pc:sldChg>
      <pc:sldChg chg="delSp add mod">
        <pc:chgData name="NUNES FIGUEIREDO Sophie" userId="68d5a9ca-0c91-4c0a-9e7e-4c1d33acf5bf" providerId="ADAL" clId="{364449AF-1D5F-4C57-9894-28749802EFB9}" dt="2026-07-22T17:35:56.537" v="398" actId="478"/>
        <pc:sldMkLst>
          <pc:docMk/>
          <pc:sldMk cId="1848369803" sldId="407"/>
        </pc:sldMkLst>
        <pc:spChg chg="del">
          <ac:chgData name="NUNES FIGUEIREDO Sophie" userId="68d5a9ca-0c91-4c0a-9e7e-4c1d33acf5bf" providerId="ADAL" clId="{364449AF-1D5F-4C57-9894-28749802EFB9}" dt="2026-07-22T17:35:56.537" v="398" actId="478"/>
          <ac:spMkLst>
            <pc:docMk/>
            <pc:sldMk cId="1848369803" sldId="407"/>
            <ac:spMk id="2" creationId="{04EE077D-C0CE-E187-9255-517E3D91CA53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68B9031-DB9D-4917-A9B3-9F4591B03BE1}" type="doc">
      <dgm:prSet loTypeId="urn:microsoft.com/office/officeart/2005/8/layout/hList1#2" loCatId="list" qsTypeId="urn:microsoft.com/office/officeart/2005/8/quickstyle/simple1#2" qsCatId="simple" csTypeId="urn:microsoft.com/office/officeart/2005/8/colors/accent1_2" csCatId="accent1" phldr="1"/>
      <dgm:spPr bwMode="auto"/>
      <dgm:t>
        <a:bodyPr/>
        <a:lstStyle/>
        <a:p>
          <a:pPr>
            <a:defRPr/>
          </a:pPr>
          <a:endParaRPr lang="fr-FR"/>
        </a:p>
      </dgm:t>
    </dgm:pt>
    <dgm:pt modelId="{426F612F-4A87-4CFC-A0B9-D45E6549ACF7}">
      <dgm:prSet phldrT="[Texte]" phldr="0" custT="1"/>
      <dgm:spPr bwMode="auto"/>
      <dgm:t>
        <a:bodyPr/>
        <a:lstStyle/>
        <a:p>
          <a:pPr>
            <a:defRPr/>
          </a:pPr>
          <a:r>
            <a:rPr lang="fr-FR" sz="1800" b="1"/>
            <a:t>Technique</a:t>
          </a:r>
          <a:endParaRPr/>
        </a:p>
      </dgm:t>
    </dgm:pt>
    <dgm:pt modelId="{7CD2C9DF-F9C1-409C-8888-DE46D07507DB}" type="parTrans" cxnId="{DA61C2FD-C58F-47FA-8A62-2DF1A69E457A}">
      <dgm:prSet/>
      <dgm:spPr bwMode="auto"/>
      <dgm:t>
        <a:bodyPr/>
        <a:lstStyle/>
        <a:p>
          <a:pPr>
            <a:defRPr/>
          </a:pPr>
          <a:endParaRPr lang="fr-FR"/>
        </a:p>
      </dgm:t>
    </dgm:pt>
    <dgm:pt modelId="{8A93AE22-9E95-46D3-8D4A-D6CF4D7317F1}" type="sibTrans" cxnId="{DA61C2FD-C58F-47FA-8A62-2DF1A69E457A}">
      <dgm:prSet/>
      <dgm:spPr bwMode="auto"/>
      <dgm:t>
        <a:bodyPr/>
        <a:lstStyle/>
        <a:p>
          <a:pPr>
            <a:defRPr/>
          </a:pPr>
          <a:endParaRPr lang="fr-FR"/>
        </a:p>
      </dgm:t>
    </dgm:pt>
    <dgm:pt modelId="{C8691481-3BEB-487F-9AC5-F6D64D7486F0}">
      <dgm:prSet phldrT="[Texte]" phldr="0" custT="1"/>
      <dgm:spPr bwMode="auto"/>
      <dgm:t>
        <a:bodyPr/>
        <a:lstStyle/>
        <a:p>
          <a:pPr>
            <a:defRPr/>
          </a:pPr>
          <a:r>
            <a:rPr lang="fr-FR" sz="1200"/>
            <a:t>Fuite d’eau</a:t>
          </a:r>
          <a:endParaRPr/>
        </a:p>
      </dgm:t>
    </dgm:pt>
    <dgm:pt modelId="{7A2B8B5E-8ECF-4E70-B6FE-65DA333B06BA}" type="parTrans" cxnId="{A4D4F8A0-B21D-450A-82B9-65A2CB40D177}">
      <dgm:prSet/>
      <dgm:spPr bwMode="auto"/>
      <dgm:t>
        <a:bodyPr/>
        <a:lstStyle/>
        <a:p>
          <a:pPr>
            <a:defRPr/>
          </a:pPr>
          <a:endParaRPr lang="fr-FR"/>
        </a:p>
      </dgm:t>
    </dgm:pt>
    <dgm:pt modelId="{00CA1F22-B462-4729-9B0C-ABD981ADDA77}" type="sibTrans" cxnId="{A4D4F8A0-B21D-450A-82B9-65A2CB40D177}">
      <dgm:prSet/>
      <dgm:spPr bwMode="auto"/>
      <dgm:t>
        <a:bodyPr/>
        <a:lstStyle/>
        <a:p>
          <a:pPr>
            <a:defRPr/>
          </a:pPr>
          <a:endParaRPr lang="fr-FR"/>
        </a:p>
      </dgm:t>
    </dgm:pt>
    <dgm:pt modelId="{54571C95-0A16-407F-B10A-798332D462DF}">
      <dgm:prSet phldrT="[Texte]" phldr="0" custT="1"/>
      <dgm:spPr bwMode="auto"/>
      <dgm:t>
        <a:bodyPr/>
        <a:lstStyle/>
        <a:p>
          <a:pPr>
            <a:defRPr/>
          </a:pPr>
          <a:r>
            <a:rPr lang="fr-FR" sz="1800" b="1"/>
            <a:t>Opérationnel</a:t>
          </a:r>
          <a:endParaRPr/>
        </a:p>
      </dgm:t>
    </dgm:pt>
    <dgm:pt modelId="{4CF1BF05-0CB3-407D-884F-1636B8EF154C}" type="parTrans" cxnId="{0DD31DC7-3EC3-41CF-B2A4-43F820B69AF6}">
      <dgm:prSet/>
      <dgm:spPr bwMode="auto"/>
      <dgm:t>
        <a:bodyPr/>
        <a:lstStyle/>
        <a:p>
          <a:pPr>
            <a:defRPr/>
          </a:pPr>
          <a:endParaRPr lang="fr-FR"/>
        </a:p>
      </dgm:t>
    </dgm:pt>
    <dgm:pt modelId="{918247AC-7624-41A3-9A8B-A6D21AAF7F1B}" type="sibTrans" cxnId="{0DD31DC7-3EC3-41CF-B2A4-43F820B69AF6}">
      <dgm:prSet/>
      <dgm:spPr bwMode="auto"/>
      <dgm:t>
        <a:bodyPr/>
        <a:lstStyle/>
        <a:p>
          <a:pPr>
            <a:defRPr/>
          </a:pPr>
          <a:endParaRPr lang="fr-FR"/>
        </a:p>
      </dgm:t>
    </dgm:pt>
    <dgm:pt modelId="{BEFDBAC0-1E35-4A05-815B-72E2FA381FE3}">
      <dgm:prSet phldrT="[Texte]" phldr="0" custT="1"/>
      <dgm:spPr bwMode="auto"/>
      <dgm:t>
        <a:bodyPr vert="horz" anchor="t"/>
        <a:lstStyle/>
        <a:p>
          <a:pPr algn="l" defTabSz="533399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fr-FR" sz="12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Arial"/>
              <a:cs typeface="Arial"/>
            </a:rPr>
            <a:t>Rupture chaîne d’approvisionnement aliment/consommable</a:t>
          </a:r>
          <a:endParaRPr/>
        </a:p>
      </dgm:t>
    </dgm:pt>
    <dgm:pt modelId="{A86C2044-10C5-4F51-B03B-A8B8A1684856}" type="parTrans" cxnId="{512D0685-CA7F-45AE-9B70-F077BEABC85A}">
      <dgm:prSet/>
      <dgm:spPr bwMode="auto"/>
      <dgm:t>
        <a:bodyPr/>
        <a:lstStyle/>
        <a:p>
          <a:pPr>
            <a:defRPr/>
          </a:pPr>
          <a:endParaRPr lang="fr-FR"/>
        </a:p>
      </dgm:t>
    </dgm:pt>
    <dgm:pt modelId="{FA67664D-0D1F-4157-A108-26D7585D464B}" type="sibTrans" cxnId="{512D0685-CA7F-45AE-9B70-F077BEABC85A}">
      <dgm:prSet/>
      <dgm:spPr bwMode="auto"/>
      <dgm:t>
        <a:bodyPr/>
        <a:lstStyle/>
        <a:p>
          <a:pPr>
            <a:defRPr/>
          </a:pPr>
          <a:endParaRPr lang="fr-FR"/>
        </a:p>
      </dgm:t>
    </dgm:pt>
    <dgm:pt modelId="{171D76EF-26D1-4707-8BDD-44A89DCCCD5C}">
      <dgm:prSet phldrT="[Texte]" phldr="0" custT="1"/>
      <dgm:spPr bwMode="auto"/>
      <dgm:t>
        <a:bodyPr/>
        <a:lstStyle/>
        <a:p>
          <a:pPr>
            <a:defRPr/>
          </a:pPr>
          <a:r>
            <a:rPr lang="fr-FR" sz="12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Défaut d’approvisionnement en eau</a:t>
          </a:r>
          <a:endParaRPr/>
        </a:p>
      </dgm:t>
    </dgm:pt>
    <dgm:pt modelId="{3131D516-9050-43C6-949E-5613A2419F17}" type="parTrans" cxnId="{541C0915-E93C-44DC-A2F8-3210DC1A3B22}">
      <dgm:prSet/>
      <dgm:spPr bwMode="auto"/>
      <dgm:t>
        <a:bodyPr/>
        <a:lstStyle/>
        <a:p>
          <a:pPr>
            <a:defRPr/>
          </a:pPr>
          <a:endParaRPr lang="fr-FR"/>
        </a:p>
      </dgm:t>
    </dgm:pt>
    <dgm:pt modelId="{6027257B-C3FD-476F-9609-6582AD169DAF}" type="sibTrans" cxnId="{541C0915-E93C-44DC-A2F8-3210DC1A3B22}">
      <dgm:prSet/>
      <dgm:spPr bwMode="auto"/>
      <dgm:t>
        <a:bodyPr/>
        <a:lstStyle/>
        <a:p>
          <a:pPr>
            <a:defRPr/>
          </a:pPr>
          <a:endParaRPr lang="fr-FR"/>
        </a:p>
      </dgm:t>
    </dgm:pt>
    <dgm:pt modelId="{84AE2F6E-60B5-4468-B9B0-24237A78434A}">
      <dgm:prSet phldrT="[Texte]" phldr="0" custT="1"/>
      <dgm:spPr bwMode="auto"/>
      <dgm:t>
        <a:bodyPr/>
        <a:lstStyle/>
        <a:p>
          <a:pPr>
            <a:defRPr/>
          </a:pPr>
          <a:r>
            <a:rPr lang="fr-FR" sz="12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Défaut de filtration d’eau</a:t>
          </a:r>
          <a:endParaRPr/>
        </a:p>
      </dgm:t>
    </dgm:pt>
    <dgm:pt modelId="{C76AF10F-99B1-4117-B906-429EE6C6B48D}" type="parTrans" cxnId="{A4D83F5B-826B-4BE3-825E-A15AD3931C5D}">
      <dgm:prSet/>
      <dgm:spPr bwMode="auto"/>
      <dgm:t>
        <a:bodyPr/>
        <a:lstStyle/>
        <a:p>
          <a:pPr>
            <a:defRPr/>
          </a:pPr>
          <a:endParaRPr lang="fr-FR"/>
        </a:p>
      </dgm:t>
    </dgm:pt>
    <dgm:pt modelId="{48BDF38C-337F-47EF-B90B-FB5813702293}" type="sibTrans" cxnId="{A4D83F5B-826B-4BE3-825E-A15AD3931C5D}">
      <dgm:prSet/>
      <dgm:spPr bwMode="auto"/>
      <dgm:t>
        <a:bodyPr/>
        <a:lstStyle/>
        <a:p>
          <a:pPr>
            <a:defRPr/>
          </a:pPr>
          <a:endParaRPr lang="fr-FR"/>
        </a:p>
      </dgm:t>
    </dgm:pt>
    <dgm:pt modelId="{3BD55E85-F570-4A38-9E2B-B6A24F150DE2}">
      <dgm:prSet phldrT="[Texte]" phldr="0" custT="1"/>
      <dgm:spPr bwMode="auto"/>
      <dgm:t>
        <a:bodyPr/>
        <a:lstStyle/>
        <a:p>
          <a:pPr>
            <a:defRPr/>
          </a:pPr>
          <a:r>
            <a:rPr lang="fr-FR" sz="12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Panne d’électricité</a:t>
          </a:r>
          <a:endParaRPr/>
        </a:p>
      </dgm:t>
    </dgm:pt>
    <dgm:pt modelId="{A4D3874A-8B97-493E-ADCF-B0A94A79EC20}" type="parTrans" cxnId="{E3D9D33F-C089-486A-B12E-84AF303B669D}">
      <dgm:prSet/>
      <dgm:spPr bwMode="auto"/>
      <dgm:t>
        <a:bodyPr/>
        <a:lstStyle/>
        <a:p>
          <a:pPr>
            <a:defRPr/>
          </a:pPr>
          <a:endParaRPr lang="fr-FR"/>
        </a:p>
      </dgm:t>
    </dgm:pt>
    <dgm:pt modelId="{13C88C94-FB5D-43DF-B918-C8D4700BF205}" type="sibTrans" cxnId="{E3D9D33F-C089-486A-B12E-84AF303B669D}">
      <dgm:prSet/>
      <dgm:spPr bwMode="auto"/>
      <dgm:t>
        <a:bodyPr/>
        <a:lstStyle/>
        <a:p>
          <a:pPr>
            <a:defRPr/>
          </a:pPr>
          <a:endParaRPr lang="fr-FR"/>
        </a:p>
      </dgm:t>
    </dgm:pt>
    <dgm:pt modelId="{B5F9E63B-F697-4FAD-BF08-0BAE74553F20}">
      <dgm:prSet phldrT="[Texte]" phldr="0" custT="1"/>
      <dgm:spPr bwMode="auto"/>
      <dgm:t>
        <a:bodyPr/>
        <a:lstStyle/>
        <a:p>
          <a:pPr>
            <a:defRPr/>
          </a:pPr>
          <a:r>
            <a:rPr lang="fr-FR" sz="12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Panne du matériel de nettoyage</a:t>
          </a:r>
          <a:endParaRPr/>
        </a:p>
      </dgm:t>
    </dgm:pt>
    <dgm:pt modelId="{877A1B7E-FB33-4351-991F-26A447536CCD}" type="parTrans" cxnId="{5145831F-2A52-4152-BB59-B125777BFAE7}">
      <dgm:prSet/>
      <dgm:spPr bwMode="auto"/>
      <dgm:t>
        <a:bodyPr/>
        <a:lstStyle/>
        <a:p>
          <a:pPr>
            <a:defRPr/>
          </a:pPr>
          <a:endParaRPr lang="fr-FR"/>
        </a:p>
      </dgm:t>
    </dgm:pt>
    <dgm:pt modelId="{5C6E06AF-69C2-4B67-89AD-1A52CD39FB55}" type="sibTrans" cxnId="{5145831F-2A52-4152-BB59-B125777BFAE7}">
      <dgm:prSet/>
      <dgm:spPr bwMode="auto"/>
      <dgm:t>
        <a:bodyPr/>
        <a:lstStyle/>
        <a:p>
          <a:pPr>
            <a:defRPr/>
          </a:pPr>
          <a:endParaRPr lang="fr-FR"/>
        </a:p>
      </dgm:t>
    </dgm:pt>
    <dgm:pt modelId="{384F5057-90FE-4FC4-8598-AFF45920EE46}">
      <dgm:prSet phldrT="[Texte]" phldr="0" custT="1"/>
      <dgm:spPr bwMode="auto"/>
      <dgm:t>
        <a:bodyPr/>
        <a:lstStyle/>
        <a:p>
          <a:pPr>
            <a:defRPr/>
          </a:pPr>
          <a:r>
            <a:rPr lang="fr-FR" sz="12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Panne réseau informatique / sauvegarde des données</a:t>
          </a:r>
          <a:endParaRPr/>
        </a:p>
      </dgm:t>
    </dgm:pt>
    <dgm:pt modelId="{A5482B28-436F-446B-B376-8D281F00BD28}" type="parTrans" cxnId="{FBC284DB-AF0C-4C68-87BA-580DD444E718}">
      <dgm:prSet/>
      <dgm:spPr bwMode="auto"/>
      <dgm:t>
        <a:bodyPr/>
        <a:lstStyle/>
        <a:p>
          <a:pPr>
            <a:defRPr/>
          </a:pPr>
          <a:endParaRPr lang="fr-FR"/>
        </a:p>
      </dgm:t>
    </dgm:pt>
    <dgm:pt modelId="{439C25B3-0C5B-4CA7-B5E2-F96E88581E94}" type="sibTrans" cxnId="{FBC284DB-AF0C-4C68-87BA-580DD444E718}">
      <dgm:prSet/>
      <dgm:spPr bwMode="auto"/>
      <dgm:t>
        <a:bodyPr/>
        <a:lstStyle/>
        <a:p>
          <a:pPr>
            <a:defRPr/>
          </a:pPr>
          <a:endParaRPr lang="fr-FR"/>
        </a:p>
      </dgm:t>
    </dgm:pt>
    <dgm:pt modelId="{B3A96E17-0FD6-49CB-A410-89C26F44B36A}">
      <dgm:prSet phldrT="[Texte]" phldr="0" custT="1"/>
      <dgm:spPr bwMode="auto"/>
      <dgm:t>
        <a:bodyPr/>
        <a:lstStyle/>
        <a:p>
          <a:pPr>
            <a:defRPr/>
          </a:pPr>
          <a:r>
            <a:rPr lang="fr-FR" sz="12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Panne d’éclairage</a:t>
          </a:r>
          <a:endParaRPr/>
        </a:p>
      </dgm:t>
    </dgm:pt>
    <dgm:pt modelId="{1EF8981F-CD73-4F44-831C-3CFFDA2BB1A4}" type="parTrans" cxnId="{633B7689-85EF-47DD-8EA2-F02275CE5DDA}">
      <dgm:prSet/>
      <dgm:spPr bwMode="auto"/>
      <dgm:t>
        <a:bodyPr/>
        <a:lstStyle/>
        <a:p>
          <a:pPr>
            <a:defRPr/>
          </a:pPr>
          <a:endParaRPr lang="fr-FR"/>
        </a:p>
      </dgm:t>
    </dgm:pt>
    <dgm:pt modelId="{CD3ABEA7-9A68-47C5-8DFF-5AF4938CE8AF}" type="sibTrans" cxnId="{633B7689-85EF-47DD-8EA2-F02275CE5DDA}">
      <dgm:prSet/>
      <dgm:spPr bwMode="auto"/>
      <dgm:t>
        <a:bodyPr/>
        <a:lstStyle/>
        <a:p>
          <a:pPr>
            <a:defRPr/>
          </a:pPr>
          <a:endParaRPr lang="fr-FR"/>
        </a:p>
      </dgm:t>
    </dgm:pt>
    <dgm:pt modelId="{9190307E-67E6-4D64-BEDA-71F075DD6FBE}">
      <dgm:prSet phldrT="[Texte]" phldr="0" custT="1"/>
      <dgm:spPr bwMode="auto"/>
      <dgm:t>
        <a:bodyPr/>
        <a:lstStyle/>
        <a:p>
          <a:pPr>
            <a:defRPr/>
          </a:pPr>
          <a:endParaRPr lang="fr-FR" sz="120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/>
            <a:ea typeface="+mn-ea"/>
            <a:cs typeface="+mn-cs"/>
          </a:endParaRPr>
        </a:p>
      </dgm:t>
    </dgm:pt>
    <dgm:pt modelId="{3D322EE7-F53B-410B-974C-F4D93769D686}" type="parTrans" cxnId="{3F114499-D1D0-4939-803F-3DF4E470C533}">
      <dgm:prSet/>
      <dgm:spPr bwMode="auto"/>
      <dgm:t>
        <a:bodyPr/>
        <a:lstStyle/>
        <a:p>
          <a:pPr>
            <a:defRPr/>
          </a:pPr>
          <a:endParaRPr lang="fr-FR"/>
        </a:p>
      </dgm:t>
    </dgm:pt>
    <dgm:pt modelId="{F6B1BFC6-2F39-4617-BC13-0434BFC42930}" type="sibTrans" cxnId="{3F114499-D1D0-4939-803F-3DF4E470C533}">
      <dgm:prSet/>
      <dgm:spPr bwMode="auto"/>
      <dgm:t>
        <a:bodyPr/>
        <a:lstStyle/>
        <a:p>
          <a:pPr>
            <a:defRPr/>
          </a:pPr>
          <a:endParaRPr lang="fr-FR"/>
        </a:p>
      </dgm:t>
    </dgm:pt>
    <dgm:pt modelId="{83506611-EC4A-4C0B-A97F-6D3041B118B5}">
      <dgm:prSet phldrT="[Texte]" phldr="0" custT="1"/>
      <dgm:spPr bwMode="auto"/>
      <dgm:t>
        <a:bodyPr/>
        <a:lstStyle/>
        <a:p>
          <a:pPr>
            <a:defRPr/>
          </a:pPr>
          <a:r>
            <a:rPr lang="fr-FR" sz="12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Panne du système de chauffage/ventilation/climatisation</a:t>
          </a:r>
          <a:endParaRPr/>
        </a:p>
      </dgm:t>
    </dgm:pt>
    <dgm:pt modelId="{DBD3524B-AA80-4D68-BD57-D213CA3137D8}" type="parTrans" cxnId="{36F1F6CB-9FBE-4753-996E-384406A469B2}">
      <dgm:prSet/>
      <dgm:spPr bwMode="auto"/>
      <dgm:t>
        <a:bodyPr/>
        <a:lstStyle/>
        <a:p>
          <a:pPr>
            <a:defRPr/>
          </a:pPr>
          <a:endParaRPr lang="fr-FR"/>
        </a:p>
      </dgm:t>
    </dgm:pt>
    <dgm:pt modelId="{C31120D1-319C-4ECC-97B9-643E810D65C7}" type="sibTrans" cxnId="{36F1F6CB-9FBE-4753-996E-384406A469B2}">
      <dgm:prSet/>
      <dgm:spPr bwMode="auto"/>
      <dgm:t>
        <a:bodyPr/>
        <a:lstStyle/>
        <a:p>
          <a:pPr>
            <a:defRPr/>
          </a:pPr>
          <a:endParaRPr lang="fr-FR"/>
        </a:p>
      </dgm:t>
    </dgm:pt>
    <dgm:pt modelId="{6AA7FCBE-2D3C-4C06-9194-608E0142FA7B}">
      <dgm:prSet phldrT="[Texte]" phldr="0" custT="1"/>
      <dgm:spPr bwMode="auto"/>
      <dgm:t>
        <a:bodyPr/>
        <a:lstStyle/>
        <a:p>
          <a:pPr>
            <a:defRPr/>
          </a:pPr>
          <a:r>
            <a:rPr lang="fr-FR" sz="12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Panne du système de traitement des effluents</a:t>
          </a:r>
          <a:endParaRPr/>
        </a:p>
      </dgm:t>
    </dgm:pt>
    <dgm:pt modelId="{B40B48AD-0BCB-4A69-A75E-F4FC9E06D3B0}" type="parTrans" cxnId="{F1BF0F4A-B9E3-4A0E-AD66-DEE24C0A394D}">
      <dgm:prSet/>
      <dgm:spPr bwMode="auto"/>
      <dgm:t>
        <a:bodyPr/>
        <a:lstStyle/>
        <a:p>
          <a:pPr>
            <a:defRPr/>
          </a:pPr>
          <a:endParaRPr lang="fr-FR"/>
        </a:p>
      </dgm:t>
    </dgm:pt>
    <dgm:pt modelId="{20F4F091-8375-464D-B298-BD9CBA283625}" type="sibTrans" cxnId="{F1BF0F4A-B9E3-4A0E-AD66-DEE24C0A394D}">
      <dgm:prSet/>
      <dgm:spPr bwMode="auto"/>
      <dgm:t>
        <a:bodyPr/>
        <a:lstStyle/>
        <a:p>
          <a:pPr>
            <a:defRPr/>
          </a:pPr>
          <a:endParaRPr lang="fr-FR"/>
        </a:p>
      </dgm:t>
    </dgm:pt>
    <dgm:pt modelId="{5D410641-6F35-445E-A1CD-D0282EAA2934}">
      <dgm:prSet phldrT="[Texte]" phldr="0" custT="1"/>
      <dgm:spPr bwMode="auto"/>
      <dgm:t>
        <a:bodyPr vert="horz" anchor="t"/>
        <a:lstStyle/>
        <a:p>
          <a:pPr algn="l" defTabSz="533399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endParaRPr lang="fr-FR" sz="1200"/>
        </a:p>
      </dgm:t>
    </dgm:pt>
    <dgm:pt modelId="{5FE2A2A1-5DD9-4CAE-9C4E-02168BB2625A}" type="parTrans" cxnId="{A92480F4-6CE3-4368-B1FC-6E2F8A74B5D5}">
      <dgm:prSet/>
      <dgm:spPr bwMode="auto"/>
      <dgm:t>
        <a:bodyPr/>
        <a:lstStyle/>
        <a:p>
          <a:pPr>
            <a:defRPr/>
          </a:pPr>
          <a:endParaRPr lang="fr-FR"/>
        </a:p>
      </dgm:t>
    </dgm:pt>
    <dgm:pt modelId="{7FDED90A-3095-4734-BE17-606D296B1B32}" type="sibTrans" cxnId="{A92480F4-6CE3-4368-B1FC-6E2F8A74B5D5}">
      <dgm:prSet/>
      <dgm:spPr bwMode="auto"/>
      <dgm:t>
        <a:bodyPr/>
        <a:lstStyle/>
        <a:p>
          <a:pPr>
            <a:defRPr/>
          </a:pPr>
          <a:endParaRPr lang="fr-FR"/>
        </a:p>
      </dgm:t>
    </dgm:pt>
    <dgm:pt modelId="{DCCE7AF1-4B31-47FC-A7C8-E49ED17EC36D}">
      <dgm:prSet phldrT="[Texte]" phldr="0" custT="1"/>
      <dgm:spPr bwMode="auto"/>
      <dgm:t>
        <a:bodyPr vert="horz" anchor="t"/>
        <a:lstStyle/>
        <a:p>
          <a:pPr algn="l" defTabSz="533399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fr-FR" sz="12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Arial"/>
              <a:cs typeface="Arial"/>
            </a:rPr>
            <a:t>Fuite de produit dangereux</a:t>
          </a:r>
          <a:endParaRPr/>
        </a:p>
      </dgm:t>
    </dgm:pt>
    <dgm:pt modelId="{B5274933-9D4A-46D9-9D1A-1BAED12ACD3F}" type="parTrans" cxnId="{2BF8136D-B28E-432C-BF91-87C44A38438A}">
      <dgm:prSet/>
      <dgm:spPr bwMode="auto"/>
      <dgm:t>
        <a:bodyPr/>
        <a:lstStyle/>
        <a:p>
          <a:pPr>
            <a:defRPr/>
          </a:pPr>
          <a:endParaRPr lang="fr-FR"/>
        </a:p>
      </dgm:t>
    </dgm:pt>
    <dgm:pt modelId="{74F278DF-B5D3-433D-8300-F0FA8C214147}" type="sibTrans" cxnId="{2BF8136D-B28E-432C-BF91-87C44A38438A}">
      <dgm:prSet/>
      <dgm:spPr bwMode="auto"/>
      <dgm:t>
        <a:bodyPr/>
        <a:lstStyle/>
        <a:p>
          <a:pPr>
            <a:defRPr/>
          </a:pPr>
          <a:endParaRPr lang="fr-FR"/>
        </a:p>
      </dgm:t>
    </dgm:pt>
    <dgm:pt modelId="{4C260AC2-1165-4223-9B02-126A292F11E0}">
      <dgm:prSet phldrT="[Texte]" phldr="0" custT="1"/>
      <dgm:spPr bwMode="auto"/>
      <dgm:t>
        <a:bodyPr vert="horz" anchor="t"/>
        <a:lstStyle/>
        <a:p>
          <a:pPr algn="l" defTabSz="533399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fr-FR" sz="12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Arial"/>
              <a:cs typeface="Arial"/>
            </a:rPr>
            <a:t>Contamination</a:t>
          </a:r>
          <a:endParaRPr/>
        </a:p>
      </dgm:t>
    </dgm:pt>
    <dgm:pt modelId="{E63765D8-9BBB-4AB2-8814-8A3465223A89}" type="parTrans" cxnId="{0CC874E1-2118-4AB4-BF5C-AB89852DB1D6}">
      <dgm:prSet/>
      <dgm:spPr bwMode="auto"/>
      <dgm:t>
        <a:bodyPr/>
        <a:lstStyle/>
        <a:p>
          <a:pPr>
            <a:defRPr/>
          </a:pPr>
          <a:endParaRPr lang="fr-FR"/>
        </a:p>
      </dgm:t>
    </dgm:pt>
    <dgm:pt modelId="{30FCE4A0-D5E3-41CD-9872-57B082F925E0}" type="sibTrans" cxnId="{0CC874E1-2118-4AB4-BF5C-AB89852DB1D6}">
      <dgm:prSet/>
      <dgm:spPr bwMode="auto"/>
      <dgm:t>
        <a:bodyPr/>
        <a:lstStyle/>
        <a:p>
          <a:pPr>
            <a:defRPr/>
          </a:pPr>
          <a:endParaRPr lang="fr-FR"/>
        </a:p>
      </dgm:t>
    </dgm:pt>
    <dgm:pt modelId="{56B6226C-746A-4167-86AD-68664B98C21D}">
      <dgm:prSet phldrT="[Texte]" phldr="0" custT="1"/>
      <dgm:spPr bwMode="auto"/>
      <dgm:t>
        <a:bodyPr vert="horz" anchor="t"/>
        <a:lstStyle/>
        <a:p>
          <a:pPr algn="l" defTabSz="533399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fr-FR" sz="12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Arial"/>
              <a:cs typeface="Arial"/>
            </a:rPr>
            <a:t>Accident durant le transport d’animaux</a:t>
          </a:r>
          <a:endParaRPr/>
        </a:p>
      </dgm:t>
    </dgm:pt>
    <dgm:pt modelId="{D1D4295C-FE5F-4D8E-9DDD-E29B1093EA8C}" type="parTrans" cxnId="{88C30098-F97B-40F5-9EFF-68069C5EF5EC}">
      <dgm:prSet/>
      <dgm:spPr bwMode="auto"/>
      <dgm:t>
        <a:bodyPr/>
        <a:lstStyle/>
        <a:p>
          <a:pPr>
            <a:defRPr/>
          </a:pPr>
          <a:endParaRPr lang="fr-FR"/>
        </a:p>
      </dgm:t>
    </dgm:pt>
    <dgm:pt modelId="{40F136F7-A8BB-49D8-A1BA-CD8F34346492}" type="sibTrans" cxnId="{88C30098-F97B-40F5-9EFF-68069C5EF5EC}">
      <dgm:prSet/>
      <dgm:spPr bwMode="auto"/>
      <dgm:t>
        <a:bodyPr/>
        <a:lstStyle/>
        <a:p>
          <a:pPr>
            <a:defRPr/>
          </a:pPr>
          <a:endParaRPr lang="fr-FR"/>
        </a:p>
      </dgm:t>
    </dgm:pt>
    <dgm:pt modelId="{44171951-3204-4779-9A75-AFA0B1E7D783}">
      <dgm:prSet phldrT="[Texte]" phldr="0" custT="1"/>
      <dgm:spPr bwMode="auto"/>
      <dgm:t>
        <a:bodyPr vert="horz" anchor="t"/>
        <a:lstStyle/>
        <a:p>
          <a:pPr algn="l" defTabSz="533399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fr-FR" sz="12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Arial"/>
              <a:cs typeface="Arial"/>
            </a:rPr>
            <a:t>Perte d’un animal/gamète dans la nature</a:t>
          </a:r>
          <a:endParaRPr/>
        </a:p>
      </dgm:t>
    </dgm:pt>
    <dgm:pt modelId="{0EDB5B4D-BCCD-4D36-BD9B-AC3FC2469035}" type="parTrans" cxnId="{9374DB53-6866-4A42-AF35-48B287109C04}">
      <dgm:prSet/>
      <dgm:spPr bwMode="auto"/>
      <dgm:t>
        <a:bodyPr/>
        <a:lstStyle/>
        <a:p>
          <a:pPr>
            <a:defRPr/>
          </a:pPr>
          <a:endParaRPr lang="fr-FR"/>
        </a:p>
      </dgm:t>
    </dgm:pt>
    <dgm:pt modelId="{DAF233F1-7E6B-456B-BDD7-8C2BE25E90C5}" type="sibTrans" cxnId="{9374DB53-6866-4A42-AF35-48B287109C04}">
      <dgm:prSet/>
      <dgm:spPr bwMode="auto"/>
      <dgm:t>
        <a:bodyPr/>
        <a:lstStyle/>
        <a:p>
          <a:pPr>
            <a:defRPr/>
          </a:pPr>
          <a:endParaRPr lang="fr-FR"/>
        </a:p>
      </dgm:t>
    </dgm:pt>
    <dgm:pt modelId="{4044D97F-7717-4D03-895D-81076B0C54D3}">
      <dgm:prSet phldrT="[Texte]" phldr="0" custT="1"/>
      <dgm:spPr bwMode="auto"/>
      <dgm:t>
        <a:bodyPr vert="horz" anchor="t"/>
        <a:lstStyle/>
        <a:p>
          <a:pPr algn="l" defTabSz="533399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fr-FR" sz="12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Arial"/>
              <a:cs typeface="Arial"/>
            </a:rPr>
            <a:t>Manque de personnel</a:t>
          </a:r>
          <a:endParaRPr/>
        </a:p>
      </dgm:t>
    </dgm:pt>
    <dgm:pt modelId="{F4BA6D33-2625-4D44-91A6-7B058378DF2B}" type="parTrans" cxnId="{3352FC9D-95DD-4983-8A62-C16EA0F92252}">
      <dgm:prSet/>
      <dgm:spPr bwMode="auto"/>
      <dgm:t>
        <a:bodyPr/>
        <a:lstStyle/>
        <a:p>
          <a:pPr>
            <a:defRPr/>
          </a:pPr>
          <a:endParaRPr lang="fr-FR"/>
        </a:p>
      </dgm:t>
    </dgm:pt>
    <dgm:pt modelId="{E0C2251A-C4BA-4C42-A24E-B2BCBEBBFEB6}" type="sibTrans" cxnId="{3352FC9D-95DD-4983-8A62-C16EA0F92252}">
      <dgm:prSet/>
      <dgm:spPr bwMode="auto"/>
      <dgm:t>
        <a:bodyPr/>
        <a:lstStyle/>
        <a:p>
          <a:pPr>
            <a:defRPr/>
          </a:pPr>
          <a:endParaRPr lang="fr-FR"/>
        </a:p>
      </dgm:t>
    </dgm:pt>
    <dgm:pt modelId="{D1CB9D47-C7A6-4072-B3D3-6781508BFF93}">
      <dgm:prSet phldrT="[Texte]" phldr="0" custT="1"/>
      <dgm:spPr bwMode="auto"/>
      <dgm:t>
        <a:bodyPr vert="horz" anchor="t"/>
        <a:lstStyle/>
        <a:p>
          <a:pPr algn="l" defTabSz="533399">
            <a:lnSpc>
              <a:spcPct val="90000"/>
            </a:lnSpc>
            <a:spcBef>
              <a:spcPts val="0"/>
            </a:spcBef>
            <a:spcAft>
              <a:spcPts val="0"/>
            </a:spcAft>
            <a:defRPr/>
          </a:pPr>
          <a:r>
            <a:rPr lang="fr-FR" sz="12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Arial"/>
              <a:cs typeface="Arial"/>
            </a:rPr>
            <a:t>Dépendance à un fournisseur/prestataire/produit</a:t>
          </a:r>
          <a:endParaRPr/>
        </a:p>
      </dgm:t>
    </dgm:pt>
    <dgm:pt modelId="{14C3B10A-0AD1-409E-919B-E6E9A768CC14}" type="parTrans" cxnId="{77E97A8A-8694-4920-B489-2290F033C26F}">
      <dgm:prSet/>
      <dgm:spPr bwMode="auto"/>
      <dgm:t>
        <a:bodyPr/>
        <a:lstStyle/>
        <a:p>
          <a:pPr>
            <a:defRPr/>
          </a:pPr>
          <a:endParaRPr lang="fr-FR"/>
        </a:p>
      </dgm:t>
    </dgm:pt>
    <dgm:pt modelId="{15977EB8-D43C-4F15-9E38-9705CC6DEB03}" type="sibTrans" cxnId="{77E97A8A-8694-4920-B489-2290F033C26F}">
      <dgm:prSet/>
      <dgm:spPr bwMode="auto"/>
      <dgm:t>
        <a:bodyPr/>
        <a:lstStyle/>
        <a:p>
          <a:pPr>
            <a:defRPr/>
          </a:pPr>
          <a:endParaRPr lang="fr-FR"/>
        </a:p>
      </dgm:t>
    </dgm:pt>
    <dgm:pt modelId="{CBA1F2EC-FB3E-4093-AD56-BC4F83C138F3}" type="pres">
      <dgm:prSet presAssocID="{568B9031-DB9D-4917-A9B3-9F4591B03BE1}" presName="Name0" presStyleCnt="0">
        <dgm:presLayoutVars>
          <dgm:dir/>
          <dgm:animLvl val="lvl"/>
          <dgm:resizeHandles val="exact"/>
        </dgm:presLayoutVars>
      </dgm:prSet>
      <dgm:spPr bwMode="auto"/>
    </dgm:pt>
    <dgm:pt modelId="{84AC0E9B-49E9-4BE4-96E5-8EC4E8132C9D}" type="pres">
      <dgm:prSet presAssocID="{426F612F-4A87-4CFC-A0B9-D45E6549ACF7}" presName="composite" presStyleCnt="0"/>
      <dgm:spPr bwMode="auto"/>
    </dgm:pt>
    <dgm:pt modelId="{18216B7E-F40B-486A-B6F6-A317AD34A71A}" type="pres">
      <dgm:prSet presAssocID="{426F612F-4A87-4CFC-A0B9-D45E6549ACF7}" presName="parTx" presStyleLbl="alignNode1" presStyleIdx="0" presStyleCnt="2" custLinFactNeighborX="-1029">
        <dgm:presLayoutVars>
          <dgm:chMax val="0"/>
          <dgm:chPref val="0"/>
          <dgm:bulletEnabled val="1"/>
        </dgm:presLayoutVars>
      </dgm:prSet>
      <dgm:spPr bwMode="auto"/>
    </dgm:pt>
    <dgm:pt modelId="{C8D49AB9-CD36-4843-827B-6E952C2C8992}" type="pres">
      <dgm:prSet presAssocID="{426F612F-4A87-4CFC-A0B9-D45E6549ACF7}" presName="desTx" presStyleLbl="alignAccFollowNode1" presStyleIdx="0" presStyleCnt="2">
        <dgm:presLayoutVars>
          <dgm:bulletEnabled val="1"/>
        </dgm:presLayoutVars>
      </dgm:prSet>
      <dgm:spPr bwMode="auto"/>
    </dgm:pt>
    <dgm:pt modelId="{C139C644-6E9B-48EA-92CC-B815B09B0765}" type="pres">
      <dgm:prSet presAssocID="{8A93AE22-9E95-46D3-8D4A-D6CF4D7317F1}" presName="space" presStyleCnt="0"/>
      <dgm:spPr bwMode="auto"/>
    </dgm:pt>
    <dgm:pt modelId="{37E80112-37FD-46D1-83C0-6F4DDDCEF0D2}" type="pres">
      <dgm:prSet presAssocID="{54571C95-0A16-407F-B10A-798332D462DF}" presName="composite" presStyleCnt="0"/>
      <dgm:spPr bwMode="auto"/>
    </dgm:pt>
    <dgm:pt modelId="{FDB6FE90-0079-45FD-908D-46E10600004A}" type="pres">
      <dgm:prSet presAssocID="{54571C95-0A16-407F-B10A-798332D462DF}" presName="parTx" presStyleLbl="alignNode1" presStyleIdx="1" presStyleCnt="2">
        <dgm:presLayoutVars>
          <dgm:chMax val="0"/>
          <dgm:chPref val="0"/>
          <dgm:bulletEnabled val="1"/>
        </dgm:presLayoutVars>
      </dgm:prSet>
      <dgm:spPr bwMode="auto"/>
    </dgm:pt>
    <dgm:pt modelId="{96FF40A6-2B38-4F00-AFFC-9011E60C5A5C}" type="pres">
      <dgm:prSet presAssocID="{54571C95-0A16-407F-B10A-798332D462DF}" presName="desTx" presStyleLbl="alignAccFollowNode1" presStyleIdx="1" presStyleCnt="2">
        <dgm:presLayoutVars>
          <dgm:bulletEnabled val="1"/>
        </dgm:presLayoutVars>
      </dgm:prSet>
      <dgm:spPr bwMode="auto"/>
    </dgm:pt>
  </dgm:ptLst>
  <dgm:cxnLst>
    <dgm:cxn modelId="{8EADEB02-5226-4E24-B38E-2045CB2EDB46}" type="presOf" srcId="{D1CB9D47-C7A6-4072-B3D3-6781508BFF93}" destId="{96FF40A6-2B38-4F00-AFFC-9011E60C5A5C}" srcOrd="0" destOrd="6" presId="urn:microsoft.com/office/officeart/2005/8/layout/hList1#2"/>
    <dgm:cxn modelId="{541C0915-E93C-44DC-A2F8-3210DC1A3B22}" srcId="{426F612F-4A87-4CFC-A0B9-D45E6549ACF7}" destId="{171D76EF-26D1-4707-8BDD-44A89DCCCD5C}" srcOrd="1" destOrd="0" parTransId="{3131D516-9050-43C6-949E-5613A2419F17}" sibTransId="{6027257B-C3FD-476F-9609-6582AD169DAF}"/>
    <dgm:cxn modelId="{0F6C541D-DA36-430B-8874-0DC6320E9364}" type="presOf" srcId="{9190307E-67E6-4D64-BEDA-71F075DD6FBE}" destId="{C8D49AB9-CD36-4843-827B-6E952C2C8992}" srcOrd="0" destOrd="9" presId="urn:microsoft.com/office/officeart/2005/8/layout/hList1#2"/>
    <dgm:cxn modelId="{4957BC1D-52A0-4AD4-BA3C-21A95E65E857}" type="presOf" srcId="{5D410641-6F35-445E-A1CD-D0282EAA2934}" destId="{96FF40A6-2B38-4F00-AFFC-9011E60C5A5C}" srcOrd="0" destOrd="7" presId="urn:microsoft.com/office/officeart/2005/8/layout/hList1#2"/>
    <dgm:cxn modelId="{A339C81E-44B1-4642-9408-19941EC68DB0}" type="presOf" srcId="{44171951-3204-4779-9A75-AFA0B1E7D783}" destId="{96FF40A6-2B38-4F00-AFFC-9011E60C5A5C}" srcOrd="0" destOrd="4" presId="urn:microsoft.com/office/officeart/2005/8/layout/hList1#2"/>
    <dgm:cxn modelId="{5145831F-2A52-4152-BB59-B125777BFAE7}" srcId="{426F612F-4A87-4CFC-A0B9-D45E6549ACF7}" destId="{B5F9E63B-F697-4FAD-BF08-0BAE74553F20}" srcOrd="4" destOrd="0" parTransId="{877A1B7E-FB33-4351-991F-26A447536CCD}" sibTransId="{5C6E06AF-69C2-4B67-89AD-1A52CD39FB55}"/>
    <dgm:cxn modelId="{E3D9D33F-C089-486A-B12E-84AF303B669D}" srcId="{426F612F-4A87-4CFC-A0B9-D45E6549ACF7}" destId="{3BD55E85-F570-4A38-9E2B-B6A24F150DE2}" srcOrd="3" destOrd="0" parTransId="{A4D3874A-8B97-493E-ADCF-B0A94A79EC20}" sibTransId="{13C88C94-FB5D-43DF-B918-C8D4700BF205}"/>
    <dgm:cxn modelId="{A4D83F5B-826B-4BE3-825E-A15AD3931C5D}" srcId="{426F612F-4A87-4CFC-A0B9-D45E6549ACF7}" destId="{84AE2F6E-60B5-4468-B9B0-24237A78434A}" srcOrd="2" destOrd="0" parTransId="{C76AF10F-99B1-4117-B906-429EE6C6B48D}" sibTransId="{48BDF38C-337F-47EF-B90B-FB5813702293}"/>
    <dgm:cxn modelId="{CE1CA445-1F22-43D1-B97B-F3E966810975}" type="presOf" srcId="{54571C95-0A16-407F-B10A-798332D462DF}" destId="{FDB6FE90-0079-45FD-908D-46E10600004A}" srcOrd="0" destOrd="0" presId="urn:microsoft.com/office/officeart/2005/8/layout/hList1#2"/>
    <dgm:cxn modelId="{F1BF0F4A-B9E3-4A0E-AD66-DEE24C0A394D}" srcId="{426F612F-4A87-4CFC-A0B9-D45E6549ACF7}" destId="{6AA7FCBE-2D3C-4C06-9194-608E0142FA7B}" srcOrd="8" destOrd="0" parTransId="{B40B48AD-0BCB-4A69-A75E-F4FC9E06D3B0}" sibTransId="{20F4F091-8375-464D-B298-BD9CBA283625}"/>
    <dgm:cxn modelId="{2BF8136D-B28E-432C-BF91-87C44A38438A}" srcId="{54571C95-0A16-407F-B10A-798332D462DF}" destId="{DCCE7AF1-4B31-47FC-A7C8-E49ED17EC36D}" srcOrd="1" destOrd="0" parTransId="{B5274933-9D4A-46D9-9D1A-1BAED12ACD3F}" sibTransId="{74F278DF-B5D3-433D-8300-F0FA8C214147}"/>
    <dgm:cxn modelId="{C97CB350-54F3-46F7-919C-C2F34157C1A0}" type="presOf" srcId="{B3A96E17-0FD6-49CB-A410-89C26F44B36A}" destId="{C8D49AB9-CD36-4843-827B-6E952C2C8992}" srcOrd="0" destOrd="6" presId="urn:microsoft.com/office/officeart/2005/8/layout/hList1#2"/>
    <dgm:cxn modelId="{A7E31352-1F73-4EA7-B3B2-5BA395043059}" type="presOf" srcId="{BEFDBAC0-1E35-4A05-815B-72E2FA381FE3}" destId="{96FF40A6-2B38-4F00-AFFC-9011E60C5A5C}" srcOrd="0" destOrd="0" presId="urn:microsoft.com/office/officeart/2005/8/layout/hList1#2"/>
    <dgm:cxn modelId="{9374DB53-6866-4A42-AF35-48B287109C04}" srcId="{54571C95-0A16-407F-B10A-798332D462DF}" destId="{44171951-3204-4779-9A75-AFA0B1E7D783}" srcOrd="4" destOrd="0" parTransId="{0EDB5B4D-BCCD-4D36-BD9B-AC3FC2469035}" sibTransId="{DAF233F1-7E6B-456B-BDD7-8C2BE25E90C5}"/>
    <dgm:cxn modelId="{34FBA176-C325-4898-88A7-E76A3DAFFE11}" type="presOf" srcId="{426F612F-4A87-4CFC-A0B9-D45E6549ACF7}" destId="{18216B7E-F40B-486A-B6F6-A317AD34A71A}" srcOrd="0" destOrd="0" presId="urn:microsoft.com/office/officeart/2005/8/layout/hList1#2"/>
    <dgm:cxn modelId="{512D0685-CA7F-45AE-9B70-F077BEABC85A}" srcId="{54571C95-0A16-407F-B10A-798332D462DF}" destId="{BEFDBAC0-1E35-4A05-815B-72E2FA381FE3}" srcOrd="0" destOrd="0" parTransId="{A86C2044-10C5-4F51-B03B-A8B8A1684856}" sibTransId="{FA67664D-0D1F-4157-A108-26D7585D464B}"/>
    <dgm:cxn modelId="{9CAFC885-9371-4BFD-B633-EBD6878F4313}" type="presOf" srcId="{568B9031-DB9D-4917-A9B3-9F4591B03BE1}" destId="{CBA1F2EC-FB3E-4093-AD56-BC4F83C138F3}" srcOrd="0" destOrd="0" presId="urn:microsoft.com/office/officeart/2005/8/layout/hList1#2"/>
    <dgm:cxn modelId="{633B7689-85EF-47DD-8EA2-F02275CE5DDA}" srcId="{426F612F-4A87-4CFC-A0B9-D45E6549ACF7}" destId="{B3A96E17-0FD6-49CB-A410-89C26F44B36A}" srcOrd="6" destOrd="0" parTransId="{1EF8981F-CD73-4F44-831C-3CFFDA2BB1A4}" sibTransId="{CD3ABEA7-9A68-47C5-8DFF-5AF4938CE8AF}"/>
    <dgm:cxn modelId="{77E97A8A-8694-4920-B489-2290F033C26F}" srcId="{54571C95-0A16-407F-B10A-798332D462DF}" destId="{D1CB9D47-C7A6-4072-B3D3-6781508BFF93}" srcOrd="6" destOrd="0" parTransId="{14C3B10A-0AD1-409E-919B-E6E9A768CC14}" sibTransId="{15977EB8-D43C-4F15-9E38-9705CC6DEB03}"/>
    <dgm:cxn modelId="{91C3EA8D-9012-4145-9C32-1B0CF6F54A60}" type="presOf" srcId="{56B6226C-746A-4167-86AD-68664B98C21D}" destId="{96FF40A6-2B38-4F00-AFFC-9011E60C5A5C}" srcOrd="0" destOrd="3" presId="urn:microsoft.com/office/officeart/2005/8/layout/hList1#2"/>
    <dgm:cxn modelId="{88C30098-F97B-40F5-9EFF-68069C5EF5EC}" srcId="{54571C95-0A16-407F-B10A-798332D462DF}" destId="{56B6226C-746A-4167-86AD-68664B98C21D}" srcOrd="3" destOrd="0" parTransId="{D1D4295C-FE5F-4D8E-9DDD-E29B1093EA8C}" sibTransId="{40F136F7-A8BB-49D8-A1BA-CD8F34346492}"/>
    <dgm:cxn modelId="{3F114499-D1D0-4939-803F-3DF4E470C533}" srcId="{426F612F-4A87-4CFC-A0B9-D45E6549ACF7}" destId="{9190307E-67E6-4D64-BEDA-71F075DD6FBE}" srcOrd="9" destOrd="0" parTransId="{3D322EE7-F53B-410B-974C-F4D93769D686}" sibTransId="{F6B1BFC6-2F39-4617-BC13-0434BFC42930}"/>
    <dgm:cxn modelId="{3352FC9D-95DD-4983-8A62-C16EA0F92252}" srcId="{54571C95-0A16-407F-B10A-798332D462DF}" destId="{4044D97F-7717-4D03-895D-81076B0C54D3}" srcOrd="5" destOrd="0" parTransId="{F4BA6D33-2625-4D44-91A6-7B058378DF2B}" sibTransId="{E0C2251A-C4BA-4C42-A24E-B2BCBEBBFEB6}"/>
    <dgm:cxn modelId="{A4D4F8A0-B21D-450A-82B9-65A2CB40D177}" srcId="{426F612F-4A87-4CFC-A0B9-D45E6549ACF7}" destId="{C8691481-3BEB-487F-9AC5-F6D64D7486F0}" srcOrd="0" destOrd="0" parTransId="{7A2B8B5E-8ECF-4E70-B6FE-65DA333B06BA}" sibTransId="{00CA1F22-B462-4729-9B0C-ABD981ADDA77}"/>
    <dgm:cxn modelId="{2498B1A8-24B1-4D71-B5D8-2B4A8EB2362C}" type="presOf" srcId="{B5F9E63B-F697-4FAD-BF08-0BAE74553F20}" destId="{C8D49AB9-CD36-4843-827B-6E952C2C8992}" srcOrd="0" destOrd="4" presId="urn:microsoft.com/office/officeart/2005/8/layout/hList1#2"/>
    <dgm:cxn modelId="{4C6B9DAC-EF09-43E5-B978-A4A8540920B6}" type="presOf" srcId="{4044D97F-7717-4D03-895D-81076B0C54D3}" destId="{96FF40A6-2B38-4F00-AFFC-9011E60C5A5C}" srcOrd="0" destOrd="5" presId="urn:microsoft.com/office/officeart/2005/8/layout/hList1#2"/>
    <dgm:cxn modelId="{C7B2E5AD-7B91-4304-9E4E-1AE6A3C09B82}" type="presOf" srcId="{3BD55E85-F570-4A38-9E2B-B6A24F150DE2}" destId="{C8D49AB9-CD36-4843-827B-6E952C2C8992}" srcOrd="0" destOrd="3" presId="urn:microsoft.com/office/officeart/2005/8/layout/hList1#2"/>
    <dgm:cxn modelId="{0DD31DC7-3EC3-41CF-B2A4-43F820B69AF6}" srcId="{568B9031-DB9D-4917-A9B3-9F4591B03BE1}" destId="{54571C95-0A16-407F-B10A-798332D462DF}" srcOrd="1" destOrd="0" parTransId="{4CF1BF05-0CB3-407D-884F-1636B8EF154C}" sibTransId="{918247AC-7624-41A3-9A8B-A6D21AAF7F1B}"/>
    <dgm:cxn modelId="{5938AAC7-B8DE-4836-B734-C3120E329CBE}" type="presOf" srcId="{384F5057-90FE-4FC4-8598-AFF45920EE46}" destId="{C8D49AB9-CD36-4843-827B-6E952C2C8992}" srcOrd="0" destOrd="5" presId="urn:microsoft.com/office/officeart/2005/8/layout/hList1#2"/>
    <dgm:cxn modelId="{36F1F6CB-9FBE-4753-996E-384406A469B2}" srcId="{426F612F-4A87-4CFC-A0B9-D45E6549ACF7}" destId="{83506611-EC4A-4C0B-A97F-6D3041B118B5}" srcOrd="7" destOrd="0" parTransId="{DBD3524B-AA80-4D68-BD57-D213CA3137D8}" sibTransId="{C31120D1-319C-4ECC-97B9-643E810D65C7}"/>
    <dgm:cxn modelId="{3BB5CFD2-31D9-4909-B0C2-AD57EF221835}" type="presOf" srcId="{6AA7FCBE-2D3C-4C06-9194-608E0142FA7B}" destId="{C8D49AB9-CD36-4843-827B-6E952C2C8992}" srcOrd="0" destOrd="8" presId="urn:microsoft.com/office/officeart/2005/8/layout/hList1#2"/>
    <dgm:cxn modelId="{73ECEBD4-44C7-406E-ABE9-1C440FAF674C}" type="presOf" srcId="{84AE2F6E-60B5-4468-B9B0-24237A78434A}" destId="{C8D49AB9-CD36-4843-827B-6E952C2C8992}" srcOrd="0" destOrd="2" presId="urn:microsoft.com/office/officeart/2005/8/layout/hList1#2"/>
    <dgm:cxn modelId="{7E8117DA-636D-4583-BAA2-DF2E656241AC}" type="presOf" srcId="{C8691481-3BEB-487F-9AC5-F6D64D7486F0}" destId="{C8D49AB9-CD36-4843-827B-6E952C2C8992}" srcOrd="0" destOrd="0" presId="urn:microsoft.com/office/officeart/2005/8/layout/hList1#2"/>
    <dgm:cxn modelId="{FBC284DB-AF0C-4C68-87BA-580DD444E718}" srcId="{426F612F-4A87-4CFC-A0B9-D45E6549ACF7}" destId="{384F5057-90FE-4FC4-8598-AFF45920EE46}" srcOrd="5" destOrd="0" parTransId="{A5482B28-436F-446B-B376-8D281F00BD28}" sibTransId="{439C25B3-0C5B-4CA7-B5E2-F96E88581E94}"/>
    <dgm:cxn modelId="{FA08E5DE-1256-4E77-B0D8-506E7D600A9D}" type="presOf" srcId="{171D76EF-26D1-4707-8BDD-44A89DCCCD5C}" destId="{C8D49AB9-CD36-4843-827B-6E952C2C8992}" srcOrd="0" destOrd="1" presId="urn:microsoft.com/office/officeart/2005/8/layout/hList1#2"/>
    <dgm:cxn modelId="{2D11DDE0-7C6F-4563-B5FF-A14F946F6B16}" type="presOf" srcId="{4C260AC2-1165-4223-9B02-126A292F11E0}" destId="{96FF40A6-2B38-4F00-AFFC-9011E60C5A5C}" srcOrd="0" destOrd="2" presId="urn:microsoft.com/office/officeart/2005/8/layout/hList1#2"/>
    <dgm:cxn modelId="{0CC874E1-2118-4AB4-BF5C-AB89852DB1D6}" srcId="{54571C95-0A16-407F-B10A-798332D462DF}" destId="{4C260AC2-1165-4223-9B02-126A292F11E0}" srcOrd="2" destOrd="0" parTransId="{E63765D8-9BBB-4AB2-8814-8A3465223A89}" sibTransId="{30FCE4A0-D5E3-41CD-9872-57B082F925E0}"/>
    <dgm:cxn modelId="{C17A58E3-3E18-44A5-96BA-F7A19B3C6115}" type="presOf" srcId="{83506611-EC4A-4C0B-A97F-6D3041B118B5}" destId="{C8D49AB9-CD36-4843-827B-6E952C2C8992}" srcOrd="0" destOrd="7" presId="urn:microsoft.com/office/officeart/2005/8/layout/hList1#2"/>
    <dgm:cxn modelId="{FF19A7F2-9541-4F51-B44B-0FD22EEF0C3B}" type="presOf" srcId="{DCCE7AF1-4B31-47FC-A7C8-E49ED17EC36D}" destId="{96FF40A6-2B38-4F00-AFFC-9011E60C5A5C}" srcOrd="0" destOrd="1" presId="urn:microsoft.com/office/officeart/2005/8/layout/hList1#2"/>
    <dgm:cxn modelId="{A92480F4-6CE3-4368-B1FC-6E2F8A74B5D5}" srcId="{54571C95-0A16-407F-B10A-798332D462DF}" destId="{5D410641-6F35-445E-A1CD-D0282EAA2934}" srcOrd="7" destOrd="0" parTransId="{5FE2A2A1-5DD9-4CAE-9C4E-02168BB2625A}" sibTransId="{7FDED90A-3095-4734-BE17-606D296B1B32}"/>
    <dgm:cxn modelId="{DA61C2FD-C58F-47FA-8A62-2DF1A69E457A}" srcId="{568B9031-DB9D-4917-A9B3-9F4591B03BE1}" destId="{426F612F-4A87-4CFC-A0B9-D45E6549ACF7}" srcOrd="0" destOrd="0" parTransId="{7CD2C9DF-F9C1-409C-8888-DE46D07507DB}" sibTransId="{8A93AE22-9E95-46D3-8D4A-D6CF4D7317F1}"/>
    <dgm:cxn modelId="{2E45A016-89A2-42AD-92FB-7EE92F228512}" type="presParOf" srcId="{CBA1F2EC-FB3E-4093-AD56-BC4F83C138F3}" destId="{84AC0E9B-49E9-4BE4-96E5-8EC4E8132C9D}" srcOrd="0" destOrd="0" presId="urn:microsoft.com/office/officeart/2005/8/layout/hList1#2"/>
    <dgm:cxn modelId="{4FB4DCA7-E373-42E8-9B0C-383545BF6C96}" type="presParOf" srcId="{84AC0E9B-49E9-4BE4-96E5-8EC4E8132C9D}" destId="{18216B7E-F40B-486A-B6F6-A317AD34A71A}" srcOrd="0" destOrd="0" presId="urn:microsoft.com/office/officeart/2005/8/layout/hList1#2"/>
    <dgm:cxn modelId="{11A759AB-A88F-46AD-AA30-957F30994ADE}" type="presParOf" srcId="{84AC0E9B-49E9-4BE4-96E5-8EC4E8132C9D}" destId="{C8D49AB9-CD36-4843-827B-6E952C2C8992}" srcOrd="1" destOrd="0" presId="urn:microsoft.com/office/officeart/2005/8/layout/hList1#2"/>
    <dgm:cxn modelId="{F759F3F7-FC26-4185-BC15-A47B10FA782A}" type="presParOf" srcId="{CBA1F2EC-FB3E-4093-AD56-BC4F83C138F3}" destId="{C139C644-6E9B-48EA-92CC-B815B09B0765}" srcOrd="1" destOrd="0" presId="urn:microsoft.com/office/officeart/2005/8/layout/hList1#2"/>
    <dgm:cxn modelId="{6858495B-3295-4CA5-88B8-CE2479AFA94A}" type="presParOf" srcId="{CBA1F2EC-FB3E-4093-AD56-BC4F83C138F3}" destId="{37E80112-37FD-46D1-83C0-6F4DDDCEF0D2}" srcOrd="2" destOrd="0" presId="urn:microsoft.com/office/officeart/2005/8/layout/hList1#2"/>
    <dgm:cxn modelId="{8958B1BB-FCB9-4DE1-8A51-870192EB3CB7}" type="presParOf" srcId="{37E80112-37FD-46D1-83C0-6F4DDDCEF0D2}" destId="{FDB6FE90-0079-45FD-908D-46E10600004A}" srcOrd="0" destOrd="0" presId="urn:microsoft.com/office/officeart/2005/8/layout/hList1#2"/>
    <dgm:cxn modelId="{F04C8EDF-BC5B-452E-A19E-0A824AF24EE2}" type="presParOf" srcId="{37E80112-37FD-46D1-83C0-6F4DDDCEF0D2}" destId="{96FF40A6-2B38-4F00-AFFC-9011E60C5A5C}" srcOrd="1" destOrd="0" presId="urn:microsoft.com/office/officeart/2005/8/layout/hList1#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216B7E-F40B-486A-B6F6-A317AD34A71A}">
      <dsp:nvSpPr>
        <dsp:cNvPr id="0" name=""/>
        <dsp:cNvSpPr/>
      </dsp:nvSpPr>
      <dsp:spPr bwMode="auto">
        <a:xfrm>
          <a:off x="0" y="13335"/>
          <a:ext cx="3965073" cy="158602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r>
            <a:rPr lang="fr-FR" sz="1800" b="1" kern="1200"/>
            <a:t>Technique</a:t>
          </a:r>
          <a:endParaRPr kern="1200"/>
        </a:p>
      </dsp:txBody>
      <dsp:txXfrm>
        <a:off x="0" y="13335"/>
        <a:ext cx="3965073" cy="1586029"/>
      </dsp:txXfrm>
    </dsp:sp>
    <dsp:sp modelId="{C8D49AB9-CD36-4843-827B-6E952C2C8992}">
      <dsp:nvSpPr>
        <dsp:cNvPr id="0" name=""/>
        <dsp:cNvSpPr/>
      </dsp:nvSpPr>
      <dsp:spPr bwMode="auto">
        <a:xfrm>
          <a:off x="41" y="1599364"/>
          <a:ext cx="3965073" cy="245951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/>
      </dsp:style>
      <dsp:txBody>
        <a:bodyPr spcFirstLastPara="0" vert="horz" wrap="square" lIns="64008" tIns="64008" rIns="85344" bIns="96012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  <a:defRPr/>
          </a:pPr>
          <a:r>
            <a:rPr lang="fr-FR" sz="1200" kern="1200"/>
            <a:t>Fuite d’eau</a:t>
          </a:r>
          <a:endParaRPr kern="120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  <a:defRPr/>
          </a:pPr>
          <a:r>
            <a:rPr lang="fr-FR" sz="1200" kern="12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Défaut d’approvisionnement en eau</a:t>
          </a:r>
          <a:endParaRPr kern="120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  <a:defRPr/>
          </a:pPr>
          <a:r>
            <a:rPr lang="fr-FR" sz="1200" kern="12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Défaut de filtration d’eau</a:t>
          </a:r>
          <a:endParaRPr kern="120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  <a:defRPr/>
          </a:pPr>
          <a:r>
            <a:rPr lang="fr-FR" sz="1200" kern="12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Panne d’électricité</a:t>
          </a:r>
          <a:endParaRPr kern="120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  <a:defRPr/>
          </a:pPr>
          <a:r>
            <a:rPr lang="fr-FR" sz="1200" kern="12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Panne du matériel de nettoyage</a:t>
          </a:r>
          <a:endParaRPr kern="120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  <a:defRPr/>
          </a:pPr>
          <a:r>
            <a:rPr lang="fr-FR" sz="1200" kern="12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Panne réseau informatique / sauvegarde des données</a:t>
          </a:r>
          <a:endParaRPr kern="120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  <a:defRPr/>
          </a:pPr>
          <a:r>
            <a:rPr lang="fr-FR" sz="1200" kern="12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Panne d’éclairage</a:t>
          </a:r>
          <a:endParaRPr kern="120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  <a:defRPr/>
          </a:pPr>
          <a:r>
            <a:rPr lang="fr-FR" sz="1200" kern="12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Panne du système de chauffage/ventilation/climatisation</a:t>
          </a:r>
          <a:endParaRPr kern="120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  <a:defRPr/>
          </a:pPr>
          <a:r>
            <a:rPr lang="fr-FR" sz="1200" kern="12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Panne du système de traitement des effluents</a:t>
          </a:r>
          <a:endParaRPr kern="120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  <a:defRPr/>
          </a:pPr>
          <a:endParaRPr lang="fr-FR" sz="1200" kern="120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/>
            <a:ea typeface="+mn-ea"/>
            <a:cs typeface="+mn-cs"/>
          </a:endParaRPr>
        </a:p>
      </dsp:txBody>
      <dsp:txXfrm>
        <a:off x="41" y="1599364"/>
        <a:ext cx="3965073" cy="2459519"/>
      </dsp:txXfrm>
    </dsp:sp>
    <dsp:sp modelId="{FDB6FE90-0079-45FD-908D-46E10600004A}">
      <dsp:nvSpPr>
        <dsp:cNvPr id="0" name=""/>
        <dsp:cNvSpPr/>
      </dsp:nvSpPr>
      <dsp:spPr bwMode="auto">
        <a:xfrm>
          <a:off x="4520225" y="13335"/>
          <a:ext cx="3965073" cy="158602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/>
          </a:pPr>
          <a:r>
            <a:rPr lang="fr-FR" sz="1800" b="1" kern="1200"/>
            <a:t>Opérationnel</a:t>
          </a:r>
          <a:endParaRPr kern="1200"/>
        </a:p>
      </dsp:txBody>
      <dsp:txXfrm>
        <a:off x="4520225" y="13335"/>
        <a:ext cx="3965073" cy="1586029"/>
      </dsp:txXfrm>
    </dsp:sp>
    <dsp:sp modelId="{96FF40A6-2B38-4F00-AFFC-9011E60C5A5C}">
      <dsp:nvSpPr>
        <dsp:cNvPr id="0" name=""/>
        <dsp:cNvSpPr/>
      </dsp:nvSpPr>
      <dsp:spPr bwMode="auto">
        <a:xfrm>
          <a:off x="4520225" y="1599364"/>
          <a:ext cx="3965073" cy="245951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rgbClr val="000000"/>
        </a:lnRef>
        <a:fillRef idx="1">
          <a:srgbClr val="000000"/>
        </a:fillRef>
        <a:effectRef idx="0">
          <a:srgbClr val="000000"/>
        </a:effectRef>
        <a:fontRef idx="minor"/>
      </dsp:style>
      <dsp:txBody>
        <a:bodyPr spcFirstLastPara="0" vert="horz" wrap="square" lIns="64008" tIns="64008" rIns="85344" bIns="96012" numCol="1" spcCol="1270" anchor="t" anchorCtr="0">
          <a:noAutofit/>
        </a:bodyPr>
        <a:lstStyle/>
        <a:p>
          <a:pPr marL="114300" lvl="1" indent="-114300" algn="l" defTabSz="533399">
            <a:lnSpc>
              <a:spcPct val="90000"/>
            </a:lnSpc>
            <a:spcBef>
              <a:spcPts val="0"/>
            </a:spcBef>
            <a:spcAft>
              <a:spcPts val="0"/>
            </a:spcAft>
            <a:buChar char="•"/>
            <a:defRPr/>
          </a:pPr>
          <a:r>
            <a:rPr lang="fr-FR" sz="1200" kern="12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Arial"/>
              <a:cs typeface="Arial"/>
            </a:rPr>
            <a:t>Rupture chaîne d’approvisionnement aliment/consommable</a:t>
          </a:r>
          <a:endParaRPr kern="1200"/>
        </a:p>
        <a:p>
          <a:pPr marL="114300" lvl="1" indent="-114300" algn="l" defTabSz="533399">
            <a:lnSpc>
              <a:spcPct val="90000"/>
            </a:lnSpc>
            <a:spcBef>
              <a:spcPts val="0"/>
            </a:spcBef>
            <a:spcAft>
              <a:spcPts val="0"/>
            </a:spcAft>
            <a:buChar char="•"/>
            <a:defRPr/>
          </a:pPr>
          <a:r>
            <a:rPr lang="fr-FR" sz="1200" kern="12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Arial"/>
              <a:cs typeface="Arial"/>
            </a:rPr>
            <a:t>Fuite de produit dangereux</a:t>
          </a:r>
          <a:endParaRPr kern="1200"/>
        </a:p>
        <a:p>
          <a:pPr marL="114300" lvl="1" indent="-114300" algn="l" defTabSz="533399">
            <a:lnSpc>
              <a:spcPct val="90000"/>
            </a:lnSpc>
            <a:spcBef>
              <a:spcPts val="0"/>
            </a:spcBef>
            <a:spcAft>
              <a:spcPts val="0"/>
            </a:spcAft>
            <a:buChar char="•"/>
            <a:defRPr/>
          </a:pPr>
          <a:r>
            <a:rPr lang="fr-FR" sz="1200" kern="12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Arial"/>
              <a:cs typeface="Arial"/>
            </a:rPr>
            <a:t>Contamination</a:t>
          </a:r>
          <a:endParaRPr kern="1200"/>
        </a:p>
        <a:p>
          <a:pPr marL="114300" lvl="1" indent="-114300" algn="l" defTabSz="533399">
            <a:lnSpc>
              <a:spcPct val="90000"/>
            </a:lnSpc>
            <a:spcBef>
              <a:spcPts val="0"/>
            </a:spcBef>
            <a:spcAft>
              <a:spcPts val="0"/>
            </a:spcAft>
            <a:buChar char="•"/>
            <a:defRPr/>
          </a:pPr>
          <a:r>
            <a:rPr lang="fr-FR" sz="1200" kern="12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Arial"/>
              <a:cs typeface="Arial"/>
            </a:rPr>
            <a:t>Accident durant le transport d’animaux</a:t>
          </a:r>
          <a:endParaRPr kern="1200"/>
        </a:p>
        <a:p>
          <a:pPr marL="114300" lvl="1" indent="-114300" algn="l" defTabSz="533399">
            <a:lnSpc>
              <a:spcPct val="90000"/>
            </a:lnSpc>
            <a:spcBef>
              <a:spcPts val="0"/>
            </a:spcBef>
            <a:spcAft>
              <a:spcPts val="0"/>
            </a:spcAft>
            <a:buChar char="•"/>
            <a:defRPr/>
          </a:pPr>
          <a:r>
            <a:rPr lang="fr-FR" sz="1200" kern="12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Arial"/>
              <a:cs typeface="Arial"/>
            </a:rPr>
            <a:t>Perte d’un animal/gamète dans la nature</a:t>
          </a:r>
          <a:endParaRPr kern="1200"/>
        </a:p>
        <a:p>
          <a:pPr marL="114300" lvl="1" indent="-114300" algn="l" defTabSz="533399">
            <a:lnSpc>
              <a:spcPct val="90000"/>
            </a:lnSpc>
            <a:spcBef>
              <a:spcPts val="0"/>
            </a:spcBef>
            <a:spcAft>
              <a:spcPts val="0"/>
            </a:spcAft>
            <a:buChar char="•"/>
            <a:defRPr/>
          </a:pPr>
          <a:r>
            <a:rPr lang="fr-FR" sz="1200" kern="12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Arial"/>
              <a:cs typeface="Arial"/>
            </a:rPr>
            <a:t>Manque de personnel</a:t>
          </a:r>
          <a:endParaRPr kern="1200"/>
        </a:p>
        <a:p>
          <a:pPr marL="114300" lvl="1" indent="-114300" algn="l" defTabSz="533399">
            <a:lnSpc>
              <a:spcPct val="90000"/>
            </a:lnSpc>
            <a:spcBef>
              <a:spcPts val="0"/>
            </a:spcBef>
            <a:spcAft>
              <a:spcPts val="0"/>
            </a:spcAft>
            <a:buChar char="•"/>
            <a:defRPr/>
          </a:pPr>
          <a:r>
            <a:rPr lang="fr-FR" sz="1200" kern="120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Arial"/>
              <a:cs typeface="Arial"/>
            </a:rPr>
            <a:t>Dépendance à un fournisseur/prestataire/produit</a:t>
          </a:r>
          <a:endParaRPr kern="1200"/>
        </a:p>
        <a:p>
          <a:pPr marL="114300" lvl="1" indent="-114300" algn="l" defTabSz="533399">
            <a:lnSpc>
              <a:spcPct val="90000"/>
            </a:lnSpc>
            <a:spcBef>
              <a:spcPts val="0"/>
            </a:spcBef>
            <a:spcAft>
              <a:spcPts val="0"/>
            </a:spcAft>
            <a:buChar char="•"/>
            <a:defRPr/>
          </a:pPr>
          <a:endParaRPr lang="fr-FR" sz="1200" kern="1200"/>
        </a:p>
      </dsp:txBody>
      <dsp:txXfrm>
        <a:off x="4520225" y="1599364"/>
        <a:ext cx="3965073" cy="245951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#2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  <dgm:varLst>
            <dgm:chMax val="0"/>
            <dgm:chPref val="0"/>
            <dgm:bulletEnabled val="1"/>
          </dgm:varLst>
        </dgm:layoutNode>
        <dgm:layoutNode name="desTx" styleLbl="alignAccFollowNode1"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  <dgm:varLst>
            <dgm:bulletEnabled val="1"/>
          </dgm:var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rgbClr val="000000"/>
      </a:lnRef>
      <a:fillRef idx="0">
        <a:srgbClr val="000000"/>
      </a:fillRef>
      <a:effectRef idx="0">
        <a:srgbClr val="00000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rgbClr val="000000"/>
      </a:lnRef>
      <a:fillRef idx="1">
        <a:srgbClr val="000000"/>
      </a:fillRef>
      <a:effectRef idx="0">
        <a:srgbClr val="00000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rgbClr val="000000"/>
      </a:lnRef>
      <a:fillRef idx="1">
        <a:srgbClr val="000000"/>
      </a:fillRef>
      <a:effectRef idx="0">
        <a:srgbClr val="000000"/>
      </a:effectRef>
      <a:fontRef idx="minor">
        <a:schemeClr val="tx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45362165" name="Espace réservé de l'en-tête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118819888" name="Espace réservé de la date 2"/>
          <p:cNvSpPr>
            <a:spLocks noGrp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200BCCA-07E3-F340-8368-72ED4AF0B876}" type="datetimeFigureOut">
              <a:rPr lang="fr-FR"/>
              <a:t>22/07/2026</a:t>
            </a:fld>
            <a:endParaRPr lang="fr-FR"/>
          </a:p>
        </p:txBody>
      </p:sp>
      <p:sp>
        <p:nvSpPr>
          <p:cNvPr id="1730517927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>
              <a:defRPr/>
            </a:pPr>
            <a:endParaRPr lang="fr-FR"/>
          </a:p>
        </p:txBody>
      </p:sp>
      <p:sp>
        <p:nvSpPr>
          <p:cNvPr id="263199011" name="Espace réservé des commentaires 4"/>
          <p:cNvSpPr>
            <a:spLocks noGrp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802494173" name="Espace réservé du pied de page 5"/>
          <p:cNvSpPr>
            <a:spLocks noGrp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42428253" name="Espace réservé du numéro de diapositive 6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1959CA31-2564-DF46-9E12-172FCDA355CD}" type="slidenum">
              <a:rPr lang="fr-FR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>
      <a:defRPr sz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>
      <a:defRPr sz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>
      <a:defRPr sz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>
      <a:defRPr sz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>
      <a:defRPr sz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6549033" name="Espace réservé de l'image des diapositives 1"/>
          <p:cNvSpPr>
            <a:spLocks noGrp="1" noRot="1" noChangeAspect="1"/>
          </p:cNvSpPr>
          <p:nvPr>
            <p:ph type="sldImg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310489638" name="Espace réservé des notes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781253730" name="Espace réservé du numéro de diapositive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1959CA31-2564-DF46-9E12-172FCDA355CD}" type="slidenum">
              <a:rPr lang="fr-FR"/>
              <a:t>1</a:t>
            </a:fld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63FA99-DF50-5A91-018A-9B0AF5F52BA5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6549033" name="Espace réservé de l'image des diapositives 1">
            <a:extLst>
              <a:ext uri="{FF2B5EF4-FFF2-40B4-BE49-F238E27FC236}">
                <a16:creationId xmlns:a16="http://schemas.microsoft.com/office/drawing/2014/main" id="{443FE2E7-A614-0FBF-A9BA-9039156109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310489638" name="Espace réservé des notes 2">
            <a:extLst>
              <a:ext uri="{FF2B5EF4-FFF2-40B4-BE49-F238E27FC236}">
                <a16:creationId xmlns:a16="http://schemas.microsoft.com/office/drawing/2014/main" id="{2E7139DB-79F2-5A30-5D92-6E09DEB8B81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781253730" name="Espace réservé du numéro de diapositive 3">
            <a:extLst>
              <a:ext uri="{FF2B5EF4-FFF2-40B4-BE49-F238E27FC236}">
                <a16:creationId xmlns:a16="http://schemas.microsoft.com/office/drawing/2014/main" id="{0CF62CC0-1252-1B1E-ECCB-2A5DBF54463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1959CA31-2564-DF46-9E12-172FCDA355CD}" type="slidenum">
              <a:rPr lang="fr-FR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09048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5EBD909C-F723-C923-EE9C-8FE4724D5940}" type="slidenum">
              <a:rPr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E086786F-C147-2B00-CF2F-C637E2EAB846}" type="slidenum">
              <a:rPr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8E567E64-0411-6669-4332-646F6CF80F1B}" type="slidenum">
              <a:rPr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8D9799BD-87BF-8761-9194-11DFD73AA9E4}" type="slidenum">
              <a:rPr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87B76BF7-8E78-5458-99D9-68782B0B9418}" type="slidenum">
              <a:rPr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1EDEE138-8348-8898-FDB1-3706C597226A}" type="slidenum">
              <a:rPr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BD5BABAE-8D79-CDA2-39D7-EE7A78B0EE82}" type="slidenum">
              <a:rPr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C549230B-3081-B14F-10F7-34361DED4966}" type="slidenum">
              <a:rPr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19C70820-7D5D-C5DA-E63C-5906AD854F39}" type="slidenum">
              <a:rPr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2633F0D9-51F2-71A9-BAAF-603BFFFC4406}" type="slidenum">
              <a:rPr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23998BDC-6A1B-82AC-8836-82E094261E35}" type="slidenum">
              <a:rPr/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892918DC-A8D0-7685-CE84-86C16E1099C3}" type="slidenum">
              <a:rPr/>
              <a:t>14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E27F5743-CE7E-D9CD-7EDB-EC29839484CA}" type="slidenum">
              <a:rPr/>
              <a:t>15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A0A75D23-B7EB-CCFA-CAE0-98C1D649E9D1}" type="slidenum">
              <a:rPr/>
              <a:t>16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18E2FA57-EF75-A495-E6F2-A72507805531}" type="slidenum">
              <a:rPr/>
              <a:t>17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6EA50D6C-79E7-58DB-6D9D-F541EB7BC0D1}" type="slidenum">
              <a:rPr/>
              <a:t>18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647E0902-1779-3AAA-EAB0-052CD4986ADF}" type="slidenum">
              <a:rPr/>
              <a:t>19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FF7A7478-8711-5840-C18E-69EE70539EE4}" type="slidenum">
              <a:rPr/>
              <a:t>20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6FCDF20C-DADA-E0B7-9462-03804622E1B0}" type="slidenum">
              <a:rPr/>
              <a:t>21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187D6B39-3E4E-B9F7-DB38-68AD9DD55D80}" type="slidenum">
              <a:rPr/>
              <a:t>22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F33C1649-2533-C88B-0779-23084BD51483}" type="slidenum">
              <a:rPr/>
              <a:t>23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5431B40C-1890-E15F-8A69-6B3FF77FA2E7}" type="slidenum">
              <a:rPr/>
              <a:t>24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66E7A995-EFED-EB71-A7B1-B65499F25CBB}" type="slidenum">
              <a:rPr/>
              <a:t>25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Diapositive de titr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83982068" name="Titre 1"/>
          <p:cNvSpPr>
            <a:spLocks noGrp="1"/>
          </p:cNvSpPr>
          <p:nvPr>
            <p:ph type="ctrTitle"/>
          </p:nvPr>
        </p:nvSpPr>
        <p:spPr bwMode="auto">
          <a:xfrm>
            <a:off x="685800" y="2130425"/>
            <a:ext cx="7772400" cy="1470025"/>
          </a:xfrm>
        </p:spPr>
        <p:txBody>
          <a:bodyPr/>
          <a:lstStyle/>
          <a:p>
            <a:pPr>
              <a:defRPr/>
            </a:pPr>
            <a:r>
              <a:rPr lang="fr-FR"/>
              <a:t>Cliquez et modifiez le titre</a:t>
            </a:r>
            <a:endParaRPr/>
          </a:p>
        </p:txBody>
      </p:sp>
      <p:sp>
        <p:nvSpPr>
          <p:cNvPr id="413328173" name="Sous-titre 2"/>
          <p:cNvSpPr>
            <a:spLocks noGrp="1"/>
          </p:cNvSpPr>
          <p:nvPr>
            <p:ph type="subTitle" idx="1"/>
          </p:nvPr>
        </p:nvSpPr>
        <p:spPr bwMode="auto">
          <a:xfrm>
            <a:off x="1371600" y="3886200"/>
            <a:ext cx="6400800" cy="175259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defRPr/>
            </a:pPr>
            <a:r>
              <a:rPr lang="fr-FR"/>
              <a:t>Cliquez pour modifier le style des sous-titres du masque</a:t>
            </a:r>
            <a:endParaRPr/>
          </a:p>
        </p:txBody>
      </p:sp>
      <p:sp>
        <p:nvSpPr>
          <p:cNvPr id="859618927" name="Espace réservé de la date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F5073853-011D-934D-85BB-8DE33881A4D0}" type="datetime1">
              <a:rPr lang="fr-FR"/>
              <a:t>22/07/2026</a:t>
            </a:fld>
            <a:endParaRPr lang="fr-FR"/>
          </a:p>
        </p:txBody>
      </p:sp>
      <p:sp>
        <p:nvSpPr>
          <p:cNvPr id="534776503" name="Espace réservé du pied de page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915616357" name="Espace réservé du numéro de diapositive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6E69D5D-3C54-E347-B3D4-70BDFA7C6521}" type="slidenum">
              <a:rPr lang="fr-FR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itre et contenu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85153468" name="Titr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Cliquez et modifiez le titre</a:t>
            </a:r>
            <a:endParaRPr/>
          </a:p>
        </p:txBody>
      </p:sp>
      <p:sp>
        <p:nvSpPr>
          <p:cNvPr id="884824489" name="Espace réservé du contenu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1475894342" name="Espace réservé de la date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924E745-60B7-9C4D-A313-727E611D81D4}" type="datetime1">
              <a:rPr lang="fr-FR"/>
              <a:t>22/07/2026</a:t>
            </a:fld>
            <a:endParaRPr lang="fr-FR"/>
          </a:p>
        </p:txBody>
      </p:sp>
      <p:sp>
        <p:nvSpPr>
          <p:cNvPr id="606587572" name="Espace réservé du pied de page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1766926074" name="Espace réservé du numéro de diapositive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6E69D5D-3C54-E347-B3D4-70BDFA7C6521}" type="slidenum">
              <a:rPr lang="fr-FR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En-tête de sec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09457297" name="Titre 1"/>
          <p:cNvSpPr>
            <a:spLocks noGrp="1"/>
          </p:cNvSpPr>
          <p:nvPr>
            <p:ph type="title"/>
          </p:nvPr>
        </p:nvSpPr>
        <p:spPr bwMode="auto"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>
              <a:defRPr/>
            </a:pPr>
            <a:r>
              <a:rPr lang="fr-FR"/>
              <a:t>Cliquez et modifiez le titre</a:t>
            </a:r>
            <a:endParaRPr/>
          </a:p>
        </p:txBody>
      </p:sp>
      <p:sp>
        <p:nvSpPr>
          <p:cNvPr id="1735462369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</p:txBody>
      </p:sp>
      <p:sp>
        <p:nvSpPr>
          <p:cNvPr id="435972713" name="Espace réservé de la date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08533D1-8E10-6A4C-9BCE-9AD52A4C8EA8}" type="datetime1">
              <a:rPr lang="fr-FR"/>
              <a:t>22/07/2026</a:t>
            </a:fld>
            <a:endParaRPr lang="fr-FR"/>
          </a:p>
        </p:txBody>
      </p:sp>
      <p:sp>
        <p:nvSpPr>
          <p:cNvPr id="1009879472" name="Espace réservé du pied de page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1875741099" name="Espace réservé du numéro de diapositive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6E69D5D-3C54-E347-B3D4-70BDFA7C6521}" type="slidenum">
              <a:rPr lang="fr-FR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Deux contenus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5967894" name="Titr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Cliquez et modifiez le titre</a:t>
            </a:r>
            <a:endParaRPr/>
          </a:p>
        </p:txBody>
      </p:sp>
      <p:sp>
        <p:nvSpPr>
          <p:cNvPr id="332982924" name="Espace réservé du contenu 2"/>
          <p:cNvSpPr>
            <a:spLocks noGrp="1"/>
          </p:cNvSpPr>
          <p:nvPr>
            <p:ph sz="half" idx="1"/>
          </p:nvPr>
        </p:nvSpPr>
        <p:spPr bwMode="auto"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1281913109" name="Espace réservé du contenu 3"/>
          <p:cNvSpPr>
            <a:spLocks noGrp="1"/>
          </p:cNvSpPr>
          <p:nvPr>
            <p:ph sz="half" idx="2"/>
          </p:nvPr>
        </p:nvSpPr>
        <p:spPr bwMode="auto"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1014333122" name="Espace réservé de la date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AF0B003-3A22-EF4D-B8E1-15BB0F20FBD6}" type="datetime1">
              <a:rPr lang="fr-FR"/>
              <a:t>22/07/2026</a:t>
            </a:fld>
            <a:endParaRPr lang="fr-FR"/>
          </a:p>
        </p:txBody>
      </p:sp>
      <p:sp>
        <p:nvSpPr>
          <p:cNvPr id="812715266" name="Espace réservé du pied de page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921472808" name="Espace réservé du numéro de diapositive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6E69D5D-3C54-E347-B3D4-70BDFA7C6521}" type="slidenum">
              <a:rPr lang="fr-FR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Comparais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24408226" name="Titre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Cliquez et modifiez le titre</a:t>
            </a:r>
            <a:endParaRPr/>
          </a:p>
        </p:txBody>
      </p:sp>
      <p:sp>
        <p:nvSpPr>
          <p:cNvPr id="1068312551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</p:txBody>
      </p:sp>
      <p:sp>
        <p:nvSpPr>
          <p:cNvPr id="1552228688" name="Espace réservé du contenu 3"/>
          <p:cNvSpPr>
            <a:spLocks noGrp="1"/>
          </p:cNvSpPr>
          <p:nvPr>
            <p:ph sz="half" idx="2"/>
          </p:nvPr>
        </p:nvSpPr>
        <p:spPr bwMode="auto"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272420914" name="Espace réservé du texte 4"/>
          <p:cNvSpPr>
            <a:spLocks noGrp="1"/>
          </p:cNvSpPr>
          <p:nvPr>
            <p:ph type="body" sz="quarter" idx="3"/>
          </p:nvPr>
        </p:nvSpPr>
        <p:spPr bwMode="auto"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</p:txBody>
      </p:sp>
      <p:sp>
        <p:nvSpPr>
          <p:cNvPr id="1159184560" name="Espace réservé du contenu 5"/>
          <p:cNvSpPr>
            <a:spLocks noGrp="1"/>
          </p:cNvSpPr>
          <p:nvPr>
            <p:ph sz="quarter" idx="4"/>
          </p:nvPr>
        </p:nvSpPr>
        <p:spPr bwMode="auto"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1450375250" name="Espace réservé de la date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9645193-7653-A34B-AEC0-01B94DA7D317}" type="datetime1">
              <a:rPr lang="fr-FR"/>
              <a:t>22/07/2026</a:t>
            </a:fld>
            <a:endParaRPr lang="fr-FR"/>
          </a:p>
        </p:txBody>
      </p:sp>
      <p:sp>
        <p:nvSpPr>
          <p:cNvPr id="317473495" name="Espace réservé du pied de page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1771419409" name="Espace réservé du numéro de diapositive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6E69D5D-3C54-E347-B3D4-70BDFA7C6521}" type="slidenum">
              <a:rPr lang="fr-FR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Titre seul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19990223" name="Titr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Cliquez et modifiez le titre</a:t>
            </a:r>
            <a:endParaRPr/>
          </a:p>
        </p:txBody>
      </p:sp>
      <p:sp>
        <p:nvSpPr>
          <p:cNvPr id="1736019064" name="Espace réservé de la date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F9C57BBD-5145-064C-AD28-6652485DE8C7}" type="datetime1">
              <a:rPr lang="fr-FR"/>
              <a:t>22/07/2026</a:t>
            </a:fld>
            <a:endParaRPr lang="fr-FR"/>
          </a:p>
        </p:txBody>
      </p:sp>
      <p:sp>
        <p:nvSpPr>
          <p:cNvPr id="133621695" name="Espace réservé du pied de page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52322427" name="Espace réservé du numéro de diapositive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6E69D5D-3C54-E347-B3D4-70BDFA7C6521}" type="slidenum">
              <a:rPr lang="fr-FR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V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79340527" name="Espace réservé de la date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4E27989-1CDC-CD4D-BE70-D578F51CCAC2}" type="datetime1">
              <a:rPr lang="fr-FR"/>
              <a:t>22/07/2026</a:t>
            </a:fld>
            <a:endParaRPr lang="fr-FR"/>
          </a:p>
        </p:txBody>
      </p:sp>
      <p:sp>
        <p:nvSpPr>
          <p:cNvPr id="1631495595" name="Espace réservé du pied de page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1055063644" name="Espace réservé du numéro de diapositive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6E69D5D-3C54-E347-B3D4-70BDFA7C6521}" type="slidenum">
              <a:rPr lang="fr-FR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Contenu avec légen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86661143" name="Titre 1"/>
          <p:cNvSpPr>
            <a:spLocks noGrp="1"/>
          </p:cNvSpPr>
          <p:nvPr>
            <p:ph type="title"/>
          </p:nvPr>
        </p:nvSpPr>
        <p:spPr bwMode="auto"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>
              <a:defRPr/>
            </a:pPr>
            <a:r>
              <a:rPr lang="fr-FR"/>
              <a:t>Cliquez et modifiez le titre</a:t>
            </a:r>
            <a:endParaRPr/>
          </a:p>
        </p:txBody>
      </p:sp>
      <p:sp>
        <p:nvSpPr>
          <p:cNvPr id="1977687998" name="Espace réservé du contenu 2"/>
          <p:cNvSpPr>
            <a:spLocks noGrp="1"/>
          </p:cNvSpPr>
          <p:nvPr>
            <p:ph idx="1"/>
          </p:nvPr>
        </p:nvSpPr>
        <p:spPr bwMode="auto"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1813968908" name="Espace réservé du texte 3"/>
          <p:cNvSpPr>
            <a:spLocks noGrp="1"/>
          </p:cNvSpPr>
          <p:nvPr>
            <p:ph type="body" sz="half" idx="2"/>
          </p:nvPr>
        </p:nvSpPr>
        <p:spPr bwMode="auto"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</p:txBody>
      </p:sp>
      <p:sp>
        <p:nvSpPr>
          <p:cNvPr id="1453105670" name="Espace réservé de la date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CFF89E7A-749A-4C49-92C9-BEEDDD956CE9}" type="datetime1">
              <a:rPr lang="fr-FR"/>
              <a:t>22/07/2026</a:t>
            </a:fld>
            <a:endParaRPr lang="fr-FR"/>
          </a:p>
        </p:txBody>
      </p:sp>
      <p:sp>
        <p:nvSpPr>
          <p:cNvPr id="1720039350" name="Espace réservé du pied de page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99691917" name="Espace réservé du numéro de diapositive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6E69D5D-3C54-E347-B3D4-70BDFA7C6521}" type="slidenum">
              <a:rPr lang="fr-FR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Image avec légen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42769559" name="Titre 1"/>
          <p:cNvSpPr>
            <a:spLocks noGrp="1"/>
          </p:cNvSpPr>
          <p:nvPr>
            <p:ph type="title"/>
          </p:nvPr>
        </p:nvSpPr>
        <p:spPr bwMode="auto"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>
              <a:defRPr/>
            </a:pPr>
            <a:r>
              <a:rPr lang="fr-FR"/>
              <a:t>Cliquez et modifiez le titre</a:t>
            </a:r>
            <a:endParaRPr/>
          </a:p>
        </p:txBody>
      </p:sp>
      <p:sp>
        <p:nvSpPr>
          <p:cNvPr id="537858262" name="Espace réservé pour une image  2"/>
          <p:cNvSpPr>
            <a:spLocks noGrp="1"/>
          </p:cNvSpPr>
          <p:nvPr>
            <p:ph type="pic" idx="1"/>
          </p:nvPr>
        </p:nvSpPr>
        <p:spPr bwMode="auto"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fr-FR"/>
          </a:p>
        </p:txBody>
      </p:sp>
      <p:sp>
        <p:nvSpPr>
          <p:cNvPr id="980185263" name="Espace réservé du texte 3"/>
          <p:cNvSpPr>
            <a:spLocks noGrp="1"/>
          </p:cNvSpPr>
          <p:nvPr>
            <p:ph type="body" sz="half" idx="2"/>
          </p:nvPr>
        </p:nvSpPr>
        <p:spPr bwMode="auto"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</p:txBody>
      </p:sp>
      <p:sp>
        <p:nvSpPr>
          <p:cNvPr id="406308251" name="Espace réservé de la date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F51E8225-999A-9B43-A2D4-2D7573A64B40}" type="datetime1">
              <a:rPr lang="fr-FR"/>
              <a:t>22/07/2026</a:t>
            </a:fld>
            <a:endParaRPr lang="fr-FR"/>
          </a:p>
        </p:txBody>
      </p:sp>
      <p:sp>
        <p:nvSpPr>
          <p:cNvPr id="1237253745" name="Espace réservé du pied de page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826765661" name="Espace réservé du numéro de diapositive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6E69D5D-3C54-E347-B3D4-70BDFA7C6521}" type="slidenum">
              <a:rPr lang="fr-FR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Titre et texte vertical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07387036" name="Titr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Cliquez et modifiez le titre</a:t>
            </a:r>
            <a:endParaRPr/>
          </a:p>
        </p:txBody>
      </p:sp>
      <p:sp>
        <p:nvSpPr>
          <p:cNvPr id="14871606" name="Espace réservé du texte vertical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320354652" name="Espace réservé de la date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52F0F63-2447-3540-B86E-85DA92F2F1C9}" type="datetime1">
              <a:rPr lang="fr-FR"/>
              <a:t>22/07/2026</a:t>
            </a:fld>
            <a:endParaRPr lang="fr-FR"/>
          </a:p>
        </p:txBody>
      </p:sp>
      <p:sp>
        <p:nvSpPr>
          <p:cNvPr id="578533236" name="Espace réservé du pied de page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1151026202" name="Espace réservé du numéro de diapositive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6E69D5D-3C54-E347-B3D4-70BDFA7C6521}" type="slidenum">
              <a:rPr lang="fr-FR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Titre vertical et text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6436822" name="Titre vertical 1"/>
          <p:cNvSpPr>
            <a:spLocks noGrp="1"/>
          </p:cNvSpPr>
          <p:nvPr>
            <p:ph type="title" orient="vert"/>
          </p:nvPr>
        </p:nvSpPr>
        <p:spPr bwMode="auto">
          <a:xfrm>
            <a:off x="6629400" y="274638"/>
            <a:ext cx="2057400" cy="5851525"/>
          </a:xfrm>
        </p:spPr>
        <p:txBody>
          <a:bodyPr vert="eaVert"/>
          <a:lstStyle/>
          <a:p>
            <a:pPr>
              <a:defRPr/>
            </a:pPr>
            <a:r>
              <a:rPr lang="fr-FR"/>
              <a:t>Cliquez et modifiez le titre</a:t>
            </a:r>
            <a:endParaRPr/>
          </a:p>
        </p:txBody>
      </p:sp>
      <p:sp>
        <p:nvSpPr>
          <p:cNvPr id="1361922298" name="Espace réservé du texte vertical 2"/>
          <p:cNvSpPr>
            <a:spLocks noGrp="1"/>
          </p:cNvSpPr>
          <p:nvPr>
            <p:ph type="body" orient="vert" idx="1"/>
          </p:nvPr>
        </p:nvSpPr>
        <p:spPr bwMode="auto">
          <a:xfrm>
            <a:off x="457200" y="274638"/>
            <a:ext cx="6019800" cy="5851525"/>
          </a:xfrm>
        </p:spPr>
        <p:txBody>
          <a:bodyPr vert="eaVert"/>
          <a:lstStyle/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1878755938" name="Espace réservé de la date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3123398-DEF6-FE4D-97D4-F94D4F425065}" type="datetime1">
              <a:rPr lang="fr-FR"/>
              <a:t>22/07/2026</a:t>
            </a:fld>
            <a:endParaRPr lang="fr-FR"/>
          </a:p>
        </p:txBody>
      </p:sp>
      <p:sp>
        <p:nvSpPr>
          <p:cNvPr id="1699061350" name="Espace réservé du pied de page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177010323" name="Espace réservé du numéro de diapositive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6E69D5D-3C54-E347-B3D4-70BDFA7C6521}" type="slidenum">
              <a:rPr lang="fr-FR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Texte et image 1/3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6402676" name="Espace réservé du contenu 2"/>
          <p:cNvSpPr>
            <a:spLocks noGrp="1"/>
          </p:cNvSpPr>
          <p:nvPr>
            <p:ph idx="1"/>
          </p:nvPr>
        </p:nvSpPr>
        <p:spPr bwMode="gray">
          <a:xfrm>
            <a:off x="844062" y="2328864"/>
            <a:ext cx="4642339" cy="3763962"/>
          </a:xfrm>
        </p:spPr>
        <p:txBody>
          <a:bodyPr/>
          <a:lstStyle/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1026930317" name="Espace réservé du pied de page 4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Comité d’Audit</a:t>
            </a:r>
            <a:endParaRPr/>
          </a:p>
        </p:txBody>
      </p:sp>
      <p:sp>
        <p:nvSpPr>
          <p:cNvPr id="1508014079" name="Espace réservé du numéro de diapositive 5"/>
          <p:cNvSpPr>
            <a:spLocks noGrp="1"/>
          </p:cNvSpPr>
          <p:nvPr>
            <p:ph type="sldNum" sz="quarter" idx="12"/>
          </p:nvPr>
        </p:nvSpPr>
        <p:spPr bwMode="gray">
          <a:xfrm>
            <a:off x="6632536" y="6489685"/>
            <a:ext cx="681376" cy="36831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2485C9-48E1-44E5-B6B0-0BD540B8FDB1}" type="slidenum">
              <a:rPr lang="fr-FR"/>
              <a:t>‹N°›</a:t>
            </a:fld>
            <a:endParaRPr lang="fr-FR"/>
          </a:p>
        </p:txBody>
      </p:sp>
      <p:sp>
        <p:nvSpPr>
          <p:cNvPr id="1602382650" name="Espace réservé du texte 7"/>
          <p:cNvSpPr>
            <a:spLocks noGrp="1"/>
          </p:cNvSpPr>
          <p:nvPr>
            <p:ph type="body" sz="quarter" idx="13"/>
          </p:nvPr>
        </p:nvSpPr>
        <p:spPr bwMode="gray">
          <a:xfrm>
            <a:off x="844062" y="1131849"/>
            <a:ext cx="7458808" cy="1197014"/>
          </a:xfrm>
        </p:spPr>
        <p:txBody>
          <a:bodyPr/>
          <a:lstStyle>
            <a:lvl1pPr marL="0" indent="0" algn="r">
              <a:buFontTx/>
              <a:buNone/>
              <a:defRPr b="0">
                <a:solidFill>
                  <a:schemeClr val="accent1"/>
                </a:solidFill>
              </a:defRPr>
            </a:lvl1pPr>
            <a:lvl2pPr marL="0" indent="0" algn="r">
              <a:buFontTx/>
              <a:buNone/>
              <a:defRPr sz="1350" b="0">
                <a:solidFill>
                  <a:schemeClr val="accent1"/>
                </a:solidFill>
              </a:defRPr>
            </a:lvl2pPr>
            <a:lvl3pPr marL="0" indent="0" algn="r">
              <a:buFontTx/>
              <a:buNone/>
              <a:defRPr sz="1350" b="0">
                <a:solidFill>
                  <a:schemeClr val="accent1"/>
                </a:solidFill>
              </a:defRPr>
            </a:lvl3pPr>
            <a:lvl4pPr marL="0" indent="0" algn="r">
              <a:buFontTx/>
              <a:buNone/>
              <a:defRPr sz="1350" b="0">
                <a:solidFill>
                  <a:schemeClr val="accent1"/>
                </a:solidFill>
              </a:defRPr>
            </a:lvl4pPr>
            <a:lvl5pPr marL="0" indent="0" algn="r">
              <a:buFontTx/>
              <a:buNone/>
              <a:defRPr sz="1350" b="0">
                <a:solidFill>
                  <a:schemeClr val="accent1"/>
                </a:solidFill>
              </a:defRPr>
            </a:lvl5pPr>
          </a:lstStyle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878157459" name="Espace réservé pour une image  10"/>
          <p:cNvSpPr>
            <a:spLocks noGrp="1"/>
          </p:cNvSpPr>
          <p:nvPr>
            <p:ph type="pic" sz="quarter" idx="14"/>
          </p:nvPr>
        </p:nvSpPr>
        <p:spPr bwMode="gray">
          <a:xfrm>
            <a:off x="5767753" y="2362199"/>
            <a:ext cx="2535116" cy="3429000"/>
          </a:xfrm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3368114" name="Titre 1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Cliquez pour modifier le style du titre</a:t>
            </a: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03853239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fr-FR"/>
              <a:t>Cliquez et modifiez le titre</a:t>
            </a:r>
            <a:endParaRPr/>
          </a:p>
        </p:txBody>
      </p:sp>
      <p:sp>
        <p:nvSpPr>
          <p:cNvPr id="991261028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fr-FR"/>
              <a:t>Cliquez pour modifier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/>
          </a:p>
        </p:txBody>
      </p:sp>
      <p:sp>
        <p:nvSpPr>
          <p:cNvPr id="1266969110" name="Espace réservé de la date 3"/>
          <p:cNvSpPr>
            <a:spLocks noGrp="1"/>
          </p:cNvSpPr>
          <p:nvPr>
            <p:ph type="dt" sz="half" idx="2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35863C6-8018-394E-92AD-FE9BBAD7A227}" type="datetime1">
              <a:rPr lang="fr-FR"/>
              <a:t>22/07/2026</a:t>
            </a:fld>
            <a:endParaRPr lang="fr-FR"/>
          </a:p>
        </p:txBody>
      </p:sp>
      <p:sp>
        <p:nvSpPr>
          <p:cNvPr id="582856919" name="Espace réservé du pied de page 4"/>
          <p:cNvSpPr>
            <a:spLocks noGrp="1"/>
          </p:cNvSpPr>
          <p:nvPr>
            <p:ph type="ftr" sz="quarter" idx="3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136756917" name="Espace réservé du numéro de diapositive 5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6E69D5D-3C54-E347-B3D4-70BDFA7C6521}" type="slidenum">
              <a:rPr lang="fr-FR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ctr" defTabSz="457200" rtl="0"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>
        <a:spcBef>
          <a:spcPts val="0"/>
        </a:spcBef>
        <a:buFont typeface="Arial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>
        <a:spcBef>
          <a:spcPts val="0"/>
        </a:spcBef>
        <a:buFont typeface="Arial"/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>
        <a:spcBef>
          <a:spcPts val="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>
        <a:spcBef>
          <a:spcPts val="0"/>
        </a:spcBef>
        <a:buFont typeface="Arial"/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>
        <a:spcBef>
          <a:spcPts val="0"/>
        </a:spcBef>
        <a:buFont typeface="Arial"/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contact@resama.fr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65265899" name="Rectangle 11"/>
          <p:cNvSpPr/>
          <p:nvPr/>
        </p:nvSpPr>
        <p:spPr bwMode="auto">
          <a:xfrm>
            <a:off x="208006" y="217078"/>
            <a:ext cx="8725252" cy="6448792"/>
          </a:xfrm>
          <a:prstGeom prst="rect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>
              <a:solidFill>
                <a:schemeClr val="bg1"/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0BBC8ED-0A26-7FCF-FC6A-A50ED2E86238}"/>
              </a:ext>
            </a:extLst>
          </p:cNvPr>
          <p:cNvSpPr txBox="1"/>
          <p:nvPr/>
        </p:nvSpPr>
        <p:spPr>
          <a:xfrm>
            <a:off x="552290" y="1413000"/>
            <a:ext cx="859171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chemeClr val="bg1"/>
                </a:solidFill>
              </a:rPr>
              <a:t>Ce document a été élaboré par le groupe de travail « Plan d’Urgence » du réseau RESAMA (Réseau d’Études Sanitaires des Animaux Modèles et de la faune sauvage Aquatique).</a:t>
            </a:r>
            <a:br>
              <a:rPr lang="fr-FR" sz="1600" dirty="0">
                <a:solidFill>
                  <a:schemeClr val="bg1"/>
                </a:solidFill>
              </a:rPr>
            </a:br>
            <a:r>
              <a:rPr lang="fr-FR" sz="1600" dirty="0">
                <a:solidFill>
                  <a:schemeClr val="bg1"/>
                </a:solidFill>
              </a:rPr>
              <a:t>Il est libre de droits.</a:t>
            </a:r>
            <a:br>
              <a:rPr lang="fr-FR" sz="1600" dirty="0">
                <a:solidFill>
                  <a:schemeClr val="bg1"/>
                </a:solidFill>
              </a:rPr>
            </a:br>
            <a:r>
              <a:rPr lang="fr-FR" sz="1600" dirty="0">
                <a:solidFill>
                  <a:schemeClr val="bg1"/>
                </a:solidFill>
              </a:rPr>
              <a:t>Son contenu n’est pas exhaustif et doit être adapté à l’environnement de travail ainsi qu’aux spécificités de chaque établissement.</a:t>
            </a:r>
          </a:p>
          <a:p>
            <a:endParaRPr lang="fr-FR" sz="1600" dirty="0">
              <a:solidFill>
                <a:schemeClr val="bg1"/>
              </a:solidFill>
            </a:endParaRPr>
          </a:p>
          <a:p>
            <a:r>
              <a:rPr lang="fr-FR" sz="1600" dirty="0">
                <a:solidFill>
                  <a:schemeClr val="bg1"/>
                </a:solidFill>
              </a:rPr>
              <a:t>Pour toute question ou suggestion, vous pouvez contacter le réseau à l’adresse suivante : </a:t>
            </a:r>
            <a:r>
              <a:rPr lang="fr-FR" sz="1600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contact@resama.fr</a:t>
            </a:r>
            <a:r>
              <a:rPr lang="fr-FR" sz="1600" dirty="0">
                <a:solidFill>
                  <a:schemeClr val="bg1"/>
                </a:solidFill>
              </a:rPr>
              <a:t> </a:t>
            </a:r>
          </a:p>
          <a:p>
            <a:endParaRPr lang="fr-FR" sz="1600" dirty="0">
              <a:solidFill>
                <a:schemeClr val="bg1"/>
              </a:solidFill>
            </a:endParaRPr>
          </a:p>
          <a:p>
            <a:r>
              <a:rPr lang="fr-FR" sz="1600" dirty="0">
                <a:solidFill>
                  <a:schemeClr val="bg1"/>
                </a:solidFill>
              </a:rPr>
              <a:t>Nous espérons que ce document vous sera utile dans le cadre de vos activités.</a:t>
            </a:r>
          </a:p>
          <a:p>
            <a:endParaRPr lang="fr-FR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fr-FR" sz="1600" i="1" dirty="0">
                <a:solidFill>
                  <a:schemeClr val="bg1"/>
                </a:solidFill>
              </a:rPr>
              <a:t>Les membres du GT Plan d’Urgence RESAMA:</a:t>
            </a:r>
          </a:p>
          <a:p>
            <a:r>
              <a:rPr lang="fr-FR" sz="1600" dirty="0">
                <a:solidFill>
                  <a:schemeClr val="bg1"/>
                </a:solidFill>
              </a:rPr>
              <a:t>Sophie Nunes Figueiredo, </a:t>
            </a:r>
            <a:r>
              <a:rPr lang="fr-FR" sz="1600" i="1" dirty="0">
                <a:solidFill>
                  <a:schemeClr val="bg1"/>
                </a:solidFill>
              </a:rPr>
              <a:t>Institut du Cerveau, Paris</a:t>
            </a:r>
          </a:p>
          <a:p>
            <a:r>
              <a:rPr lang="fr-FR" sz="1600" dirty="0">
                <a:solidFill>
                  <a:schemeClr val="bg1"/>
                </a:solidFill>
              </a:rPr>
              <a:t>Sophie Collet, </a:t>
            </a:r>
            <a:r>
              <a:rPr lang="fr-FR" sz="1600" i="1" dirty="0">
                <a:solidFill>
                  <a:schemeClr val="bg1"/>
                </a:solidFill>
              </a:rPr>
              <a:t>IFREMER, Plouzané</a:t>
            </a:r>
          </a:p>
          <a:p>
            <a:r>
              <a:rPr lang="fr-FR" sz="1600" dirty="0">
                <a:solidFill>
                  <a:schemeClr val="bg1"/>
                </a:solidFill>
              </a:rPr>
              <a:t>Morgane Danion, </a:t>
            </a:r>
            <a:r>
              <a:rPr lang="fr-FR" sz="1600" i="1" dirty="0">
                <a:solidFill>
                  <a:schemeClr val="bg1"/>
                </a:solidFill>
              </a:rPr>
              <a:t>ANSES, Plouzané</a:t>
            </a:r>
          </a:p>
          <a:p>
            <a:r>
              <a:rPr lang="fr-FR" sz="1600" dirty="0">
                <a:solidFill>
                  <a:schemeClr val="bg1"/>
                </a:solidFill>
              </a:rPr>
              <a:t>Brigitte Guillet, </a:t>
            </a:r>
            <a:r>
              <a:rPr lang="fr-FR" sz="1600" i="1" dirty="0">
                <a:solidFill>
                  <a:schemeClr val="bg1"/>
                </a:solidFill>
              </a:rPr>
              <a:t>INRAE, Rennes</a:t>
            </a:r>
          </a:p>
          <a:p>
            <a:r>
              <a:rPr lang="fr-FR" sz="1600" dirty="0">
                <a:solidFill>
                  <a:schemeClr val="bg1"/>
                </a:solidFill>
              </a:rPr>
              <a:t>Benjamin </a:t>
            </a:r>
            <a:r>
              <a:rPr lang="fr-FR" sz="1600" dirty="0" err="1">
                <a:solidFill>
                  <a:schemeClr val="bg1"/>
                </a:solidFill>
              </a:rPr>
              <a:t>Piccini</a:t>
            </a:r>
            <a:r>
              <a:rPr lang="fr-FR" sz="1600" dirty="0">
                <a:solidFill>
                  <a:schemeClr val="bg1"/>
                </a:solidFill>
              </a:rPr>
              <a:t>, </a:t>
            </a:r>
            <a:r>
              <a:rPr lang="fr-FR" sz="1600" i="1" dirty="0">
                <a:solidFill>
                  <a:schemeClr val="bg1"/>
                </a:solidFill>
              </a:rPr>
              <a:t>INERIS, </a:t>
            </a:r>
            <a:r>
              <a:rPr lang="fr-FR" sz="1600" i="1" dirty="0" err="1">
                <a:solidFill>
                  <a:schemeClr val="bg1"/>
                </a:solidFill>
              </a:rPr>
              <a:t>Verneuille</a:t>
            </a:r>
            <a:r>
              <a:rPr lang="fr-FR" sz="1600" i="1" dirty="0">
                <a:solidFill>
                  <a:schemeClr val="bg1"/>
                </a:solidFill>
              </a:rPr>
              <a:t>-en-Halatte</a:t>
            </a:r>
          </a:p>
          <a:p>
            <a:r>
              <a:rPr lang="fr-FR" sz="1600" dirty="0">
                <a:solidFill>
                  <a:schemeClr val="bg1"/>
                </a:solidFill>
              </a:rPr>
              <a:t>Gaëtan Schires, </a:t>
            </a:r>
            <a:r>
              <a:rPr lang="fr-FR" sz="1600" i="1" dirty="0">
                <a:solidFill>
                  <a:schemeClr val="bg1"/>
                </a:solidFill>
              </a:rPr>
              <a:t>CNRS,</a:t>
            </a:r>
            <a:r>
              <a:rPr lang="fr-FR" sz="1600" dirty="0">
                <a:solidFill>
                  <a:schemeClr val="bg1"/>
                </a:solidFill>
              </a:rPr>
              <a:t> </a:t>
            </a:r>
            <a:r>
              <a:rPr lang="fr-FR" sz="1600" i="1" dirty="0">
                <a:solidFill>
                  <a:schemeClr val="bg1"/>
                </a:solidFill>
              </a:rPr>
              <a:t>Station Biologique Roscoff</a:t>
            </a:r>
            <a:endParaRPr lang="fr-FR" sz="2000" i="1" dirty="0">
              <a:solidFill>
                <a:schemeClr val="bg1"/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FF42118-264F-AB40-5C34-CCCB419F11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023" y="557545"/>
            <a:ext cx="2252529" cy="64487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70F9550B-85D8-B553-27A8-B92FFAB0B5AE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65265899" name="Rectangle 11">
            <a:extLst>
              <a:ext uri="{FF2B5EF4-FFF2-40B4-BE49-F238E27FC236}">
                <a16:creationId xmlns:a16="http://schemas.microsoft.com/office/drawing/2014/main" id="{FE135493-DDBB-725C-4B03-37D11F75FC36}"/>
              </a:ext>
            </a:extLst>
          </p:cNvPr>
          <p:cNvSpPr/>
          <p:nvPr/>
        </p:nvSpPr>
        <p:spPr bwMode="auto">
          <a:xfrm>
            <a:off x="208006" y="217078"/>
            <a:ext cx="8725252" cy="6448792"/>
          </a:xfrm>
          <a:prstGeom prst="rect">
            <a:avLst/>
          </a:prstGeom>
          <a:solidFill>
            <a:srgbClr val="1C1C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>
              <a:solidFill>
                <a:srgbClr val="281E78"/>
              </a:solidFill>
            </a:endParaRPr>
          </a:p>
        </p:txBody>
      </p:sp>
      <p:sp>
        <p:nvSpPr>
          <p:cNvPr id="1469658292" name="ZoneTexte 21">
            <a:extLst>
              <a:ext uri="{FF2B5EF4-FFF2-40B4-BE49-F238E27FC236}">
                <a16:creationId xmlns:a16="http://schemas.microsoft.com/office/drawing/2014/main" id="{24E8AC3F-56F6-1BB9-1E8C-7892D71F0AFB}"/>
              </a:ext>
            </a:extLst>
          </p:cNvPr>
          <p:cNvSpPr txBox="1"/>
          <p:nvPr/>
        </p:nvSpPr>
        <p:spPr bwMode="auto">
          <a:xfrm>
            <a:off x="4069081" y="4952372"/>
            <a:ext cx="46495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fr-FR">
                <a:solidFill>
                  <a:schemeClr val="bg1"/>
                </a:solidFill>
                <a:latin typeface="Arial"/>
                <a:cs typeface="Arial"/>
              </a:rPr>
              <a:t>Date de création: </a:t>
            </a:r>
            <a:endParaRPr/>
          </a:p>
          <a:p>
            <a:pPr algn="r">
              <a:defRPr/>
            </a:pPr>
            <a:r>
              <a:rPr lang="fr-FR">
                <a:solidFill>
                  <a:schemeClr val="bg1"/>
                </a:solidFill>
                <a:latin typeface="Arial"/>
                <a:cs typeface="Arial"/>
              </a:rPr>
              <a:t>Rédacteur(s): </a:t>
            </a:r>
            <a:endParaRPr/>
          </a:p>
          <a:p>
            <a:pPr algn="r">
              <a:defRPr/>
            </a:pPr>
            <a:r>
              <a:rPr lang="fr-FR">
                <a:solidFill>
                  <a:schemeClr val="bg1"/>
                </a:solidFill>
                <a:latin typeface="Arial"/>
                <a:cs typeface="Arial"/>
              </a:rPr>
              <a:t>Date de la dernière révision: </a:t>
            </a:r>
            <a:endParaRPr/>
          </a:p>
          <a:p>
            <a:pPr algn="r">
              <a:defRPr/>
            </a:pPr>
            <a:endParaRPr lang="fr-FR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531780023" name="ZoneTexte 26">
            <a:extLst>
              <a:ext uri="{FF2B5EF4-FFF2-40B4-BE49-F238E27FC236}">
                <a16:creationId xmlns:a16="http://schemas.microsoft.com/office/drawing/2014/main" id="{FE7CB25A-2325-1C1B-A8B1-8FB77DB48E89}"/>
              </a:ext>
            </a:extLst>
          </p:cNvPr>
          <p:cNvSpPr txBox="1"/>
          <p:nvPr/>
        </p:nvSpPr>
        <p:spPr bwMode="auto">
          <a:xfrm>
            <a:off x="3390540" y="2462409"/>
            <a:ext cx="5266206" cy="19074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70000"/>
              </a:lnSpc>
              <a:defRPr/>
            </a:pPr>
            <a:r>
              <a:rPr lang="fr-FR" sz="2400" b="1" dirty="0">
                <a:solidFill>
                  <a:schemeClr val="bg1"/>
                </a:solidFill>
                <a:latin typeface="Arial"/>
                <a:cs typeface="Arial"/>
              </a:rPr>
              <a:t>PLAN D’URGENCE</a:t>
            </a:r>
            <a:endParaRPr dirty="0"/>
          </a:p>
          <a:p>
            <a:pPr algn="r">
              <a:lnSpc>
                <a:spcPct val="70000"/>
              </a:lnSpc>
              <a:defRPr/>
            </a:pPr>
            <a:endParaRPr lang="fr-FR" sz="2400" b="1" dirty="0">
              <a:solidFill>
                <a:schemeClr val="bg1"/>
              </a:solidFill>
              <a:latin typeface="Arial"/>
              <a:cs typeface="Arial"/>
            </a:endParaRPr>
          </a:p>
          <a:p>
            <a:pPr algn="r">
              <a:lnSpc>
                <a:spcPct val="70000"/>
              </a:lnSpc>
              <a:defRPr/>
            </a:pPr>
            <a:r>
              <a:rPr lang="fr-FR" sz="2400" b="1" dirty="0">
                <a:solidFill>
                  <a:schemeClr val="bg1"/>
                </a:solidFill>
                <a:latin typeface="Arial"/>
                <a:cs typeface="Arial"/>
              </a:rPr>
              <a:t>Animalerie/Plateforme xxx</a:t>
            </a:r>
            <a:endParaRPr dirty="0"/>
          </a:p>
          <a:p>
            <a:pPr algn="r">
              <a:lnSpc>
                <a:spcPct val="70000"/>
              </a:lnSpc>
              <a:defRPr/>
            </a:pPr>
            <a:endParaRPr lang="fr-FR" sz="2400" b="1" dirty="0">
              <a:solidFill>
                <a:schemeClr val="bg1"/>
              </a:solidFill>
              <a:latin typeface="Arial"/>
              <a:cs typeface="Arial"/>
            </a:endParaRPr>
          </a:p>
          <a:p>
            <a:pPr algn="r">
              <a:lnSpc>
                <a:spcPct val="70000"/>
              </a:lnSpc>
              <a:defRPr/>
            </a:pPr>
            <a:r>
              <a:rPr lang="fr-FR" sz="2400" b="1" dirty="0">
                <a:solidFill>
                  <a:schemeClr val="bg1"/>
                </a:solidFill>
                <a:latin typeface="Arial"/>
                <a:cs typeface="Arial"/>
              </a:rPr>
              <a:t>Version 1</a:t>
            </a:r>
            <a:endParaRPr dirty="0"/>
          </a:p>
          <a:p>
            <a:pPr algn="r">
              <a:lnSpc>
                <a:spcPct val="70000"/>
              </a:lnSpc>
              <a:defRPr/>
            </a:pPr>
            <a:endParaRPr lang="fr-FR" sz="2400" b="1" dirty="0">
              <a:solidFill>
                <a:schemeClr val="bg1"/>
              </a:solidFill>
              <a:latin typeface="Arial"/>
              <a:cs typeface="Arial"/>
            </a:endParaRPr>
          </a:p>
          <a:p>
            <a:pPr algn="r">
              <a:lnSpc>
                <a:spcPct val="70000"/>
              </a:lnSpc>
              <a:defRPr/>
            </a:pPr>
            <a:endParaRPr lang="fr-FR" sz="24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cxnSp>
        <p:nvCxnSpPr>
          <p:cNvPr id="1675344044" name="Connecteur droit 19">
            <a:extLst>
              <a:ext uri="{FF2B5EF4-FFF2-40B4-BE49-F238E27FC236}">
                <a16:creationId xmlns:a16="http://schemas.microsoft.com/office/drawing/2014/main" id="{4D0F98E2-211F-499F-0ECD-CD8128927B2C}"/>
              </a:ext>
            </a:extLst>
          </p:cNvPr>
          <p:cNvCxnSpPr/>
          <p:nvPr/>
        </p:nvCxnSpPr>
        <p:spPr bwMode="auto">
          <a:xfrm>
            <a:off x="7330078" y="4934304"/>
            <a:ext cx="1351386" cy="0"/>
          </a:xfrm>
          <a:prstGeom prst="line">
            <a:avLst/>
          </a:prstGeom>
          <a:ln w="9525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4853868" name="Connecteur droit 23">
            <a:extLst>
              <a:ext uri="{FF2B5EF4-FFF2-40B4-BE49-F238E27FC236}">
                <a16:creationId xmlns:a16="http://schemas.microsoft.com/office/drawing/2014/main" id="{C1FEA024-453F-EAFC-769C-19CD9C383CF9}"/>
              </a:ext>
            </a:extLst>
          </p:cNvPr>
          <p:cNvCxnSpPr/>
          <p:nvPr/>
        </p:nvCxnSpPr>
        <p:spPr bwMode="auto">
          <a:xfrm>
            <a:off x="3761154" y="2065373"/>
            <a:ext cx="4759828" cy="0"/>
          </a:xfrm>
          <a:prstGeom prst="line">
            <a:avLst/>
          </a:prstGeom>
          <a:ln w="9525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8369803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16965717" name="Rectangle 14"/>
          <p:cNvSpPr/>
          <p:nvPr/>
        </p:nvSpPr>
        <p:spPr bwMode="auto">
          <a:xfrm>
            <a:off x="208006" y="208024"/>
            <a:ext cx="8725252" cy="6448792"/>
          </a:xfrm>
          <a:prstGeom prst="rect">
            <a:avLst/>
          </a:prstGeom>
          <a:solidFill>
            <a:srgbClr val="1C1C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>
              <a:solidFill>
                <a:srgbClr val="281E78"/>
              </a:solidFill>
            </a:endParaRPr>
          </a:p>
        </p:txBody>
      </p:sp>
      <p:sp>
        <p:nvSpPr>
          <p:cNvPr id="1605141055" name="ZoneTexte 15"/>
          <p:cNvSpPr txBox="1"/>
          <p:nvPr/>
        </p:nvSpPr>
        <p:spPr bwMode="auto">
          <a:xfrm>
            <a:off x="3733138" y="541730"/>
            <a:ext cx="50887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70000"/>
              </a:lnSpc>
              <a:defRPr/>
            </a:pPr>
            <a:r>
              <a:rPr lang="fr-FR" sz="8000">
                <a:solidFill>
                  <a:schemeClr val="bg1"/>
                </a:solidFill>
                <a:latin typeface="Arial"/>
                <a:cs typeface="Arial"/>
              </a:rPr>
              <a:t>Sommaire</a:t>
            </a:r>
            <a:endParaRPr/>
          </a:p>
        </p:txBody>
      </p:sp>
      <p:sp>
        <p:nvSpPr>
          <p:cNvPr id="2126340082" name="ZoneTexte 16"/>
          <p:cNvSpPr txBox="1"/>
          <p:nvPr/>
        </p:nvSpPr>
        <p:spPr bwMode="auto">
          <a:xfrm>
            <a:off x="405065" y="1746346"/>
            <a:ext cx="10478064" cy="3415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70000"/>
              </a:lnSpc>
              <a:defRPr/>
            </a:pPr>
            <a:endParaRPr lang="fr-FR" sz="2200">
              <a:solidFill>
                <a:schemeClr val="bg1"/>
              </a:solidFill>
              <a:latin typeface="Arial"/>
              <a:cs typeface="Arial"/>
            </a:endParaRPr>
          </a:p>
          <a:p>
            <a:pPr>
              <a:lnSpc>
                <a:spcPct val="70000"/>
              </a:lnSpc>
              <a:defRPr/>
            </a:pPr>
            <a:r>
              <a:rPr lang="fr-FR" sz="2200">
                <a:solidFill>
                  <a:schemeClr val="bg1"/>
                </a:solidFill>
                <a:latin typeface="Arial"/>
                <a:cs typeface="Arial"/>
              </a:rPr>
              <a:t>1 </a:t>
            </a:r>
            <a:r>
              <a:rPr lang="fr-FR" sz="2200">
                <a:solidFill>
                  <a:srgbClr val="D53D22"/>
                </a:solidFill>
                <a:latin typeface="Arial"/>
                <a:cs typeface="Arial"/>
              </a:rPr>
              <a:t>•</a:t>
            </a:r>
            <a:r>
              <a:rPr lang="fr-FR" sz="2200">
                <a:solidFill>
                  <a:schemeClr val="bg1"/>
                </a:solidFill>
                <a:latin typeface="Arial"/>
                <a:cs typeface="Arial"/>
              </a:rPr>
              <a:t> Risque Technique</a:t>
            </a:r>
            <a:endParaRPr/>
          </a:p>
          <a:p>
            <a:pPr>
              <a:lnSpc>
                <a:spcPct val="70000"/>
              </a:lnSpc>
              <a:defRPr/>
            </a:pPr>
            <a:endParaRPr lang="fr-FR" sz="2200">
              <a:solidFill>
                <a:schemeClr val="bg1"/>
              </a:solidFill>
              <a:latin typeface="Arial"/>
              <a:cs typeface="Arial"/>
            </a:endParaRPr>
          </a:p>
          <a:p>
            <a:pPr>
              <a:lnSpc>
                <a:spcPct val="70000"/>
              </a:lnSpc>
              <a:defRPr/>
            </a:pPr>
            <a:endParaRPr lang="fr-FR" sz="2200">
              <a:solidFill>
                <a:schemeClr val="bg1"/>
              </a:solidFill>
              <a:latin typeface="Arial"/>
              <a:cs typeface="Arial"/>
            </a:endParaRPr>
          </a:p>
          <a:p>
            <a:pPr>
              <a:lnSpc>
                <a:spcPct val="70000"/>
              </a:lnSpc>
              <a:defRPr/>
            </a:pPr>
            <a:r>
              <a:rPr lang="fr-FR" sz="2200">
                <a:solidFill>
                  <a:schemeClr val="bg1"/>
                </a:solidFill>
                <a:latin typeface="Arial"/>
                <a:cs typeface="Arial"/>
              </a:rPr>
              <a:t>2 </a:t>
            </a:r>
            <a:r>
              <a:rPr lang="fr-FR" sz="2200">
                <a:solidFill>
                  <a:srgbClr val="D53D22"/>
                </a:solidFill>
                <a:latin typeface="Arial"/>
                <a:cs typeface="Arial"/>
              </a:rPr>
              <a:t>•</a:t>
            </a:r>
            <a:r>
              <a:rPr lang="fr-FR" sz="2200">
                <a:solidFill>
                  <a:schemeClr val="bg1"/>
                </a:solidFill>
                <a:latin typeface="Arial"/>
                <a:cs typeface="Arial"/>
              </a:rPr>
              <a:t> Risque Opérationnel</a:t>
            </a:r>
            <a:endParaRPr/>
          </a:p>
          <a:p>
            <a:pPr>
              <a:lnSpc>
                <a:spcPct val="70000"/>
              </a:lnSpc>
              <a:defRPr/>
            </a:pPr>
            <a:endParaRPr lang="fr-FR" sz="2200">
              <a:solidFill>
                <a:schemeClr val="bg1"/>
              </a:solidFill>
              <a:latin typeface="Arial"/>
              <a:cs typeface="Arial"/>
            </a:endParaRPr>
          </a:p>
          <a:p>
            <a:pPr>
              <a:lnSpc>
                <a:spcPct val="70000"/>
              </a:lnSpc>
              <a:defRPr/>
            </a:pPr>
            <a:endParaRPr lang="fr-FR" sz="2200">
              <a:solidFill>
                <a:schemeClr val="bg1"/>
              </a:solidFill>
              <a:latin typeface="Arial"/>
              <a:cs typeface="Arial"/>
            </a:endParaRPr>
          </a:p>
          <a:p>
            <a:pPr>
              <a:lnSpc>
                <a:spcPct val="70000"/>
              </a:lnSpc>
              <a:defRPr/>
            </a:pPr>
            <a:r>
              <a:rPr lang="fr-FR" sz="2200">
                <a:solidFill>
                  <a:schemeClr val="bg1"/>
                </a:solidFill>
                <a:latin typeface="Arial"/>
                <a:cs typeface="Arial"/>
              </a:rPr>
              <a:t>3 </a:t>
            </a:r>
            <a:r>
              <a:rPr lang="fr-FR" sz="2200">
                <a:solidFill>
                  <a:srgbClr val="D53D22"/>
                </a:solidFill>
                <a:latin typeface="Arial"/>
                <a:cs typeface="Arial"/>
              </a:rPr>
              <a:t>•</a:t>
            </a:r>
            <a:r>
              <a:rPr lang="fr-FR" sz="2200">
                <a:solidFill>
                  <a:schemeClr val="bg1"/>
                </a:solidFill>
                <a:latin typeface="Arial"/>
                <a:cs typeface="Arial"/>
              </a:rPr>
              <a:t> Matrice</a:t>
            </a:r>
            <a:endParaRPr/>
          </a:p>
          <a:p>
            <a:pPr>
              <a:lnSpc>
                <a:spcPct val="70000"/>
              </a:lnSpc>
              <a:defRPr/>
            </a:pPr>
            <a:endParaRPr lang="fr-FR" sz="2200">
              <a:solidFill>
                <a:schemeClr val="bg1"/>
              </a:solidFill>
              <a:latin typeface="Arial"/>
              <a:cs typeface="Arial"/>
            </a:endParaRPr>
          </a:p>
          <a:p>
            <a:pPr>
              <a:lnSpc>
                <a:spcPct val="70000"/>
              </a:lnSpc>
              <a:defRPr/>
            </a:pPr>
            <a:endParaRPr lang="fr-FR" sz="2200">
              <a:solidFill>
                <a:schemeClr val="bg1"/>
              </a:solidFill>
              <a:latin typeface="Arial"/>
              <a:cs typeface="Arial"/>
            </a:endParaRPr>
          </a:p>
          <a:p>
            <a:pPr>
              <a:lnSpc>
                <a:spcPct val="70000"/>
              </a:lnSpc>
              <a:defRPr/>
            </a:pPr>
            <a:endParaRPr lang="fr-FR" sz="2200">
              <a:solidFill>
                <a:schemeClr val="bg1"/>
              </a:solidFill>
              <a:latin typeface="Arial"/>
              <a:cs typeface="Arial"/>
            </a:endParaRPr>
          </a:p>
          <a:p>
            <a:pPr>
              <a:lnSpc>
                <a:spcPct val="70000"/>
              </a:lnSpc>
              <a:defRPr/>
            </a:pPr>
            <a:endParaRPr lang="fr-FR" sz="2200">
              <a:solidFill>
                <a:schemeClr val="bg1"/>
              </a:solidFill>
              <a:latin typeface="Arial"/>
              <a:cs typeface="Arial"/>
            </a:endParaRPr>
          </a:p>
          <a:p>
            <a:pPr>
              <a:lnSpc>
                <a:spcPct val="70000"/>
              </a:lnSpc>
              <a:defRPr/>
            </a:pPr>
            <a:endParaRPr lang="fr-FR" sz="2200">
              <a:solidFill>
                <a:schemeClr val="bg1"/>
              </a:solidFill>
              <a:latin typeface="Arial"/>
              <a:cs typeface="Arial"/>
            </a:endParaRPr>
          </a:p>
          <a:p>
            <a:pPr>
              <a:lnSpc>
                <a:spcPct val="70000"/>
              </a:lnSpc>
              <a:defRPr/>
            </a:pPr>
            <a:endParaRPr lang="fr-FR" sz="2200">
              <a:solidFill>
                <a:schemeClr val="bg1"/>
              </a:solidFill>
              <a:latin typeface="Arial"/>
              <a:cs typeface="Arial"/>
            </a:endParaRPr>
          </a:p>
        </p:txBody>
      </p:sp>
      <p:cxnSp>
        <p:nvCxnSpPr>
          <p:cNvPr id="1904143780" name="Connecteur droit 17"/>
          <p:cNvCxnSpPr/>
          <p:nvPr/>
        </p:nvCxnSpPr>
        <p:spPr bwMode="auto">
          <a:xfrm>
            <a:off x="405065" y="1556512"/>
            <a:ext cx="8276400" cy="0"/>
          </a:xfrm>
          <a:prstGeom prst="line">
            <a:avLst/>
          </a:prstGeom>
          <a:ln w="9525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88809407" name="ZoneTexte 1"/>
          <p:cNvSpPr txBox="1"/>
          <p:nvPr/>
        </p:nvSpPr>
        <p:spPr bwMode="auto">
          <a:xfrm>
            <a:off x="137451" y="224293"/>
            <a:ext cx="890908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sz="2600">
                <a:solidFill>
                  <a:srgbClr val="D53D22"/>
                </a:solidFill>
                <a:latin typeface="Arial"/>
                <a:cs typeface="Arial"/>
              </a:rPr>
              <a:t>Liste des risques</a:t>
            </a:r>
            <a:endParaRPr/>
          </a:p>
        </p:txBody>
      </p:sp>
      <p:graphicFrame>
        <p:nvGraphicFramePr>
          <p:cNvPr id="605145560" name="Diagramme 6"/>
          <p:cNvGraphicFramePr>
            <a:graphicFrameLocks/>
          </p:cNvGraphicFramePr>
          <p:nvPr/>
        </p:nvGraphicFramePr>
        <p:xfrm>
          <a:off x="329329" y="1296485"/>
          <a:ext cx="8485341" cy="40722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34628005" name="Rectangle 12"/>
          <p:cNvSpPr/>
          <p:nvPr/>
        </p:nvSpPr>
        <p:spPr bwMode="auto">
          <a:xfrm>
            <a:off x="208006" y="208024"/>
            <a:ext cx="8725252" cy="6448792"/>
          </a:xfrm>
          <a:prstGeom prst="rect">
            <a:avLst/>
          </a:prstGeom>
          <a:solidFill>
            <a:srgbClr val="1C1C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>
              <a:solidFill>
                <a:srgbClr val="281E78"/>
              </a:solidFill>
            </a:endParaRPr>
          </a:p>
        </p:txBody>
      </p:sp>
      <p:cxnSp>
        <p:nvCxnSpPr>
          <p:cNvPr id="709308968" name="Connecteur droit 16"/>
          <p:cNvCxnSpPr/>
          <p:nvPr/>
        </p:nvCxnSpPr>
        <p:spPr bwMode="auto">
          <a:xfrm>
            <a:off x="405065" y="2318512"/>
            <a:ext cx="8276400" cy="0"/>
          </a:xfrm>
          <a:prstGeom prst="line">
            <a:avLst/>
          </a:prstGeom>
          <a:ln w="9525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6557543" name="Connecteur droit 2"/>
          <p:cNvCxnSpPr/>
          <p:nvPr/>
        </p:nvCxnSpPr>
        <p:spPr bwMode="auto">
          <a:xfrm>
            <a:off x="208006" y="6647570"/>
            <a:ext cx="8725252" cy="0"/>
          </a:xfrm>
          <a:prstGeom prst="line">
            <a:avLst/>
          </a:prstGeom>
          <a:ln w="9525" cmpd="sng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492877" name="Connecteur droit 15"/>
          <p:cNvCxnSpPr/>
          <p:nvPr/>
        </p:nvCxnSpPr>
        <p:spPr bwMode="auto">
          <a:xfrm flipV="1">
            <a:off x="208006" y="196071"/>
            <a:ext cx="7242661" cy="15972"/>
          </a:xfrm>
          <a:prstGeom prst="line">
            <a:avLst/>
          </a:prstGeom>
          <a:ln w="9525" cmpd="sng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03804297" name="ZoneTexte 17"/>
          <p:cNvSpPr txBox="1"/>
          <p:nvPr/>
        </p:nvSpPr>
        <p:spPr bwMode="auto">
          <a:xfrm>
            <a:off x="418566" y="2827730"/>
            <a:ext cx="8459958" cy="488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70000"/>
              </a:lnSpc>
              <a:defRPr/>
            </a:pPr>
            <a:r>
              <a:rPr lang="fr-FR" sz="3600" b="1">
                <a:solidFill>
                  <a:schemeClr val="bg1"/>
                </a:solidFill>
                <a:latin typeface="Arial"/>
                <a:cs typeface="Arial"/>
              </a:rPr>
              <a:t>1. Risque Technique</a:t>
            </a:r>
            <a:endParaRPr lang="fr-FR" sz="5400" b="1">
              <a:solidFill>
                <a:schemeClr val="bg1"/>
              </a:solidFill>
              <a:latin typeface="Arial"/>
              <a:cs typeface="Arial"/>
            </a:endParaRPr>
          </a:p>
        </p:txBody>
      </p:sp>
      <p:cxnSp>
        <p:nvCxnSpPr>
          <p:cNvPr id="217361954" name="Connecteur droit 18"/>
          <p:cNvCxnSpPr/>
          <p:nvPr/>
        </p:nvCxnSpPr>
        <p:spPr bwMode="auto">
          <a:xfrm>
            <a:off x="405065" y="4132537"/>
            <a:ext cx="8276400" cy="0"/>
          </a:xfrm>
          <a:prstGeom prst="line">
            <a:avLst/>
          </a:prstGeom>
          <a:ln w="9525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1672780" name="ZoneTexte 8"/>
          <p:cNvSpPr txBox="1"/>
          <p:nvPr/>
        </p:nvSpPr>
        <p:spPr bwMode="auto">
          <a:xfrm>
            <a:off x="-20044" y="6639739"/>
            <a:ext cx="61440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fld id="{B90DC484-7F6B-164F-BEE6-D98AEDD2E913}" type="slidenum">
              <a:rPr lang="fr-FR" sz="900" b="1" spc="600">
                <a:solidFill>
                  <a:srgbClr val="281E78"/>
                </a:solidFill>
                <a:latin typeface="Arial"/>
                <a:cs typeface="Arial"/>
              </a:rPr>
              <a:t>5</a:t>
            </a:fld>
            <a:endParaRPr lang="fr-FR" sz="900" b="1" spc="600">
              <a:solidFill>
                <a:srgbClr val="281E78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90399907" name="Espace réservé du pied de page 8"/>
          <p:cNvSpPr>
            <a:spLocks noGrp="1"/>
          </p:cNvSpPr>
          <p:nvPr>
            <p:ph type="ftr" sz="quarter" idx="11"/>
          </p:nvPr>
        </p:nvSpPr>
        <p:spPr bwMode="auto">
          <a:xfrm>
            <a:off x="888840" y="5756702"/>
            <a:ext cx="5029200" cy="368317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fr-FR" sz="700">
                <a:solidFill>
                  <a:srgbClr val="FFFFFF"/>
                </a:solidFill>
              </a:rPr>
              <a:t>Comité d’Audit</a:t>
            </a:r>
            <a:endParaRPr/>
          </a:p>
        </p:txBody>
      </p:sp>
      <p:sp>
        <p:nvSpPr>
          <p:cNvPr id="971105013" name="Espace réservé du numéro de diapositive 6"/>
          <p:cNvSpPr>
            <a:spLocks noGrp="1"/>
          </p:cNvSpPr>
          <p:nvPr>
            <p:ph type="sldNum" sz="quarter" idx="12"/>
          </p:nvPr>
        </p:nvSpPr>
        <p:spPr bwMode="auto">
          <a:xfrm>
            <a:off x="7159688" y="5756702"/>
            <a:ext cx="738158" cy="368317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fld id="{2225CBB9-EEA3-4126-9BE9-FDC100C97CE8}" type="slidenum">
              <a:rPr lang="fr-FR" sz="700">
                <a:solidFill>
                  <a:srgbClr val="FFFFFF"/>
                </a:solidFill>
              </a:rPr>
              <a:t>6</a:t>
            </a:fld>
            <a:endParaRPr lang="fr-FR" sz="700">
              <a:solidFill>
                <a:srgbClr val="FFFFFF"/>
              </a:solidFill>
            </a:endParaRPr>
          </a:p>
        </p:txBody>
      </p:sp>
      <p:sp>
        <p:nvSpPr>
          <p:cNvPr id="1793061291" name="Rectangle 43"/>
          <p:cNvSpPr>
            <a:spLocks noChangeArrowheads="1"/>
          </p:cNvSpPr>
          <p:nvPr/>
        </p:nvSpPr>
        <p:spPr bwMode="auto">
          <a:xfrm>
            <a:off x="-11907" y="192691"/>
            <a:ext cx="9144664" cy="755527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 sz="700">
              <a:solidFill>
                <a:sysClr val="windowText" lastClr="000000"/>
              </a:solidFill>
              <a:cs typeface="Arial"/>
            </a:endParaRPr>
          </a:p>
        </p:txBody>
      </p:sp>
      <p:sp>
        <p:nvSpPr>
          <p:cNvPr id="2052724520" name="Rectangle 4"/>
          <p:cNvSpPr>
            <a:spLocks noChangeArrowheads="1"/>
          </p:cNvSpPr>
          <p:nvPr/>
        </p:nvSpPr>
        <p:spPr bwMode="auto">
          <a:xfrm>
            <a:off x="672325" y="216924"/>
            <a:ext cx="8460432" cy="576263"/>
          </a:xfrm>
          <a:prstGeom prst="rect">
            <a:avLst/>
          </a:prstGeom>
          <a:solidFill>
            <a:srgbClr val="B5B6B3"/>
          </a:solidFill>
          <a:ln w="9525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fr-FR" sz="1600" b="1">
                <a:solidFill>
                  <a:prstClr val="white"/>
                </a:solidFill>
                <a:cs typeface="Arial"/>
              </a:rPr>
              <a:t>Fuite d’eau</a:t>
            </a:r>
            <a:endParaRPr/>
          </a:p>
        </p:txBody>
      </p:sp>
      <p:sp>
        <p:nvSpPr>
          <p:cNvPr id="1666927658" name="Rectangle 5"/>
          <p:cNvSpPr>
            <a:spLocks noChangeArrowheads="1"/>
          </p:cNvSpPr>
          <p:nvPr/>
        </p:nvSpPr>
        <p:spPr bwMode="auto">
          <a:xfrm>
            <a:off x="23681" y="1328661"/>
            <a:ext cx="6714000" cy="93503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 anchorCtr="0"/>
          <a:lstStyle/>
          <a:p>
            <a:pPr algn="just">
              <a:lnSpc>
                <a:spcPct val="107000"/>
              </a:lnSpc>
              <a:defRPr/>
            </a:pPr>
            <a:r>
              <a:rPr lang="fr-FR" sz="1000">
                <a:solidFill>
                  <a:srgbClr val="262626"/>
                </a:solidFill>
                <a:ea typeface="Times New Roman"/>
                <a:cs typeface="Arial"/>
              </a:rPr>
              <a:t>Présence anormale d’eau dans les locaux (sol, étagères…) provenant d’une source connue ou non</a:t>
            </a:r>
            <a:endParaRPr/>
          </a:p>
        </p:txBody>
      </p:sp>
      <p:sp>
        <p:nvSpPr>
          <p:cNvPr id="1685523990" name="Rectangle 51"/>
          <p:cNvSpPr>
            <a:spLocks noChangeArrowheads="1"/>
          </p:cNvSpPr>
          <p:nvPr/>
        </p:nvSpPr>
        <p:spPr bwMode="auto">
          <a:xfrm>
            <a:off x="-11242" y="217054"/>
            <a:ext cx="684213" cy="576000"/>
          </a:xfrm>
          <a:prstGeom prst="rect">
            <a:avLst/>
          </a:prstGeom>
          <a:solidFill>
            <a:srgbClr val="B5B6B3">
              <a:lumMod val="20000"/>
              <a:lumOff val="80000"/>
            </a:srgbClr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fr-FR" sz="1600" b="1">
                <a:solidFill>
                  <a:srgbClr val="262626"/>
                </a:solidFill>
                <a:cs typeface="Arial"/>
              </a:rPr>
              <a:t>R1</a:t>
            </a:r>
            <a:endParaRPr/>
          </a:p>
        </p:txBody>
      </p:sp>
      <p:sp>
        <p:nvSpPr>
          <p:cNvPr id="182062518" name="Rectangle 49"/>
          <p:cNvSpPr>
            <a:spLocks noChangeArrowheads="1"/>
          </p:cNvSpPr>
          <p:nvPr/>
        </p:nvSpPr>
        <p:spPr bwMode="auto">
          <a:xfrm>
            <a:off x="1248389" y="966710"/>
            <a:ext cx="5472000" cy="262800"/>
          </a:xfrm>
          <a:prstGeom prst="rect">
            <a:avLst/>
          </a:prstGeom>
          <a:solidFill>
            <a:srgbClr val="FFFFFF"/>
          </a:solidFill>
          <a:ln w="9525" algn="ctr">
            <a:solidFill>
              <a:srgbClr val="B5B6B3"/>
            </a:solidFill>
            <a:miter lim="800000"/>
            <a:headEnd/>
            <a:tailEnd/>
          </a:ln>
        </p:spPr>
        <p:txBody>
          <a:bodyPr anchor="ctr" anchorCtr="0"/>
          <a:lstStyle/>
          <a:p>
            <a:pPr lvl="0">
              <a:defRPr/>
            </a:pPr>
            <a:r>
              <a:rPr lang="fr-FR" sz="1100">
                <a:solidFill>
                  <a:sysClr val="windowText" lastClr="000000"/>
                </a:solidFill>
                <a:cs typeface="Arial"/>
              </a:rPr>
              <a:t>Technique</a:t>
            </a:r>
            <a:endParaRPr/>
          </a:p>
        </p:txBody>
      </p:sp>
      <p:sp>
        <p:nvSpPr>
          <p:cNvPr id="1638280455" name="Rectangle 48"/>
          <p:cNvSpPr>
            <a:spLocks noChangeArrowheads="1"/>
          </p:cNvSpPr>
          <p:nvPr/>
        </p:nvSpPr>
        <p:spPr bwMode="auto">
          <a:xfrm>
            <a:off x="124" y="2344402"/>
            <a:ext cx="1872208" cy="360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r>
              <a:rPr lang="fr-FR" sz="1000" b="1">
                <a:solidFill>
                  <a:srgbClr val="002D5C"/>
                </a:solidFill>
                <a:cs typeface="Arial"/>
              </a:rPr>
              <a:t>Responsable du risque</a:t>
            </a:r>
            <a:endParaRPr/>
          </a:p>
        </p:txBody>
      </p:sp>
      <p:sp>
        <p:nvSpPr>
          <p:cNvPr id="1075206715" name="Rectangle 49"/>
          <p:cNvSpPr>
            <a:spLocks noChangeArrowheads="1"/>
          </p:cNvSpPr>
          <p:nvPr/>
        </p:nvSpPr>
        <p:spPr bwMode="auto">
          <a:xfrm>
            <a:off x="1895888" y="2336903"/>
            <a:ext cx="4824501" cy="360000"/>
          </a:xfrm>
          <a:prstGeom prst="rect">
            <a:avLst/>
          </a:prstGeom>
          <a:solidFill>
            <a:srgbClr val="FFFFFF"/>
          </a:solidFill>
          <a:ln w="9525" algn="ctr">
            <a:solidFill>
              <a:srgbClr val="B5B6B3"/>
            </a:solidFill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endParaRPr lang="fr-FR" sz="1050" b="1">
              <a:cs typeface="Arial"/>
            </a:endParaRPr>
          </a:p>
        </p:txBody>
      </p:sp>
      <p:sp>
        <p:nvSpPr>
          <p:cNvPr id="273965016" name="Rectangle 13"/>
          <p:cNvSpPr>
            <a:spLocks noChangeArrowheads="1"/>
          </p:cNvSpPr>
          <p:nvPr/>
        </p:nvSpPr>
        <p:spPr bwMode="auto">
          <a:xfrm rot="10800000">
            <a:off x="45386" y="2785108"/>
            <a:ext cx="432619" cy="1250656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Causes</a:t>
            </a:r>
            <a:endParaRPr/>
          </a:p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 génériques</a:t>
            </a:r>
            <a:endParaRPr/>
          </a:p>
        </p:txBody>
      </p:sp>
      <p:sp>
        <p:nvSpPr>
          <p:cNvPr id="33214261" name="Rectangle 15"/>
          <p:cNvSpPr>
            <a:spLocks noChangeArrowheads="1"/>
          </p:cNvSpPr>
          <p:nvPr/>
        </p:nvSpPr>
        <p:spPr bwMode="auto">
          <a:xfrm>
            <a:off x="520672" y="2785108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Rupture de canalisation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Infiltration d’eau de pluie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Robinet laissé ouvert</a:t>
            </a:r>
            <a:endParaRPr/>
          </a:p>
        </p:txBody>
      </p:sp>
      <p:sp>
        <p:nvSpPr>
          <p:cNvPr id="149638119" name="Rectangle 19"/>
          <p:cNvSpPr>
            <a:spLocks noChangeArrowheads="1"/>
          </p:cNvSpPr>
          <p:nvPr/>
        </p:nvSpPr>
        <p:spPr bwMode="auto">
          <a:xfrm>
            <a:off x="8700709" y="2770109"/>
            <a:ext cx="432000" cy="1273482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Dispositifs de</a:t>
            </a:r>
            <a:endParaRPr/>
          </a:p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 maîtrise</a:t>
            </a:r>
            <a:endParaRPr/>
          </a:p>
        </p:txBody>
      </p:sp>
      <p:sp>
        <p:nvSpPr>
          <p:cNvPr id="600721357" name="Rectangle 48"/>
          <p:cNvSpPr>
            <a:spLocks noChangeArrowheads="1"/>
          </p:cNvSpPr>
          <p:nvPr/>
        </p:nvSpPr>
        <p:spPr bwMode="auto">
          <a:xfrm>
            <a:off x="23681" y="966710"/>
            <a:ext cx="1237783" cy="2628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fr-FR" sz="1000" b="1">
                <a:solidFill>
                  <a:srgbClr val="002D5C"/>
                </a:solidFill>
                <a:cs typeface="Arial"/>
              </a:rPr>
              <a:t>Nature du risque</a:t>
            </a:r>
            <a:endParaRPr/>
          </a:p>
        </p:txBody>
      </p:sp>
      <p:sp>
        <p:nvSpPr>
          <p:cNvPr id="33530235" name="Rectangle 15"/>
          <p:cNvSpPr>
            <a:spLocks noChangeArrowheads="1"/>
          </p:cNvSpPr>
          <p:nvPr/>
        </p:nvSpPr>
        <p:spPr bwMode="auto">
          <a:xfrm>
            <a:off x="4625128" y="2786130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cs typeface="Arial"/>
              </a:rPr>
              <a:t>Passage quotidien d’un personnel plateforme ou prestataire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cs typeface="Arial"/>
              </a:rPr>
              <a:t>Alerte du PC sécurité par téléphone 24/7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cs typeface="Arial"/>
              </a:rPr>
              <a:t>Signalement par un système de ticketing</a:t>
            </a:r>
            <a:endParaRPr/>
          </a:p>
        </p:txBody>
      </p:sp>
      <p:sp>
        <p:nvSpPr>
          <p:cNvPr id="1429515333" name="Rectangle 13"/>
          <p:cNvSpPr>
            <a:spLocks noChangeArrowheads="1"/>
          </p:cNvSpPr>
          <p:nvPr/>
        </p:nvSpPr>
        <p:spPr bwMode="auto">
          <a:xfrm rot="10800000">
            <a:off x="45434" y="4074447"/>
            <a:ext cx="432619" cy="1250656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Causes </a:t>
            </a:r>
            <a:endParaRPr/>
          </a:p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spécifiques </a:t>
            </a:r>
            <a:endParaRPr/>
          </a:p>
        </p:txBody>
      </p:sp>
      <p:sp>
        <p:nvSpPr>
          <p:cNvPr id="996918469" name="Rectangle 15"/>
          <p:cNvSpPr>
            <a:spLocks noChangeArrowheads="1"/>
          </p:cNvSpPr>
          <p:nvPr/>
        </p:nvSpPr>
        <p:spPr bwMode="auto">
          <a:xfrm>
            <a:off x="520720" y="4074447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endParaRPr lang="fr-FR" sz="800" b="1">
              <a:solidFill>
                <a:srgbClr val="000000"/>
              </a:solidFill>
              <a:cs typeface="Arial"/>
            </a:endParaRPr>
          </a:p>
        </p:txBody>
      </p:sp>
      <p:sp>
        <p:nvSpPr>
          <p:cNvPr id="869813159" name="Rectangle 19"/>
          <p:cNvSpPr>
            <a:spLocks noChangeArrowheads="1"/>
          </p:cNvSpPr>
          <p:nvPr/>
        </p:nvSpPr>
        <p:spPr bwMode="auto">
          <a:xfrm>
            <a:off x="8700757" y="4059448"/>
            <a:ext cx="432000" cy="1273482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Plan </a:t>
            </a:r>
            <a:endParaRPr/>
          </a:p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d’amélioration</a:t>
            </a:r>
            <a:endParaRPr/>
          </a:p>
        </p:txBody>
      </p:sp>
      <p:sp>
        <p:nvSpPr>
          <p:cNvPr id="2022631926" name="Rectangle 15"/>
          <p:cNvSpPr>
            <a:spLocks noChangeArrowheads="1"/>
          </p:cNvSpPr>
          <p:nvPr/>
        </p:nvSpPr>
        <p:spPr bwMode="auto">
          <a:xfrm>
            <a:off x="4625176" y="4075469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endParaRPr lang="fr-FR" sz="700" b="1">
              <a:cs typeface="Arial"/>
            </a:endParaRPr>
          </a:p>
        </p:txBody>
      </p:sp>
      <p:sp>
        <p:nvSpPr>
          <p:cNvPr id="52189763" name="Rectangle 13"/>
          <p:cNvSpPr>
            <a:spLocks noChangeArrowheads="1"/>
          </p:cNvSpPr>
          <p:nvPr/>
        </p:nvSpPr>
        <p:spPr bwMode="auto">
          <a:xfrm rot="10800000">
            <a:off x="45434" y="5370591"/>
            <a:ext cx="432619" cy="1250656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Conséquences</a:t>
            </a:r>
            <a:endParaRPr/>
          </a:p>
        </p:txBody>
      </p:sp>
      <p:sp>
        <p:nvSpPr>
          <p:cNvPr id="411518915" name="Rectangle 15"/>
          <p:cNvSpPr>
            <a:spLocks noChangeArrowheads="1"/>
          </p:cNvSpPr>
          <p:nvPr/>
        </p:nvSpPr>
        <p:spPr bwMode="auto">
          <a:xfrm>
            <a:off x="520720" y="5370591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Impact sur le bien-être des animaux: contamination par des pathogènes présents dans des eaux souillées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Impact financier: Détérioration des locaux et matériel (peinture, sol, mobilier…)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Risque d’accident du personnel (électrique, chute…)</a:t>
            </a:r>
            <a:endParaRPr/>
          </a:p>
        </p:txBody>
      </p:sp>
      <p:sp>
        <p:nvSpPr>
          <p:cNvPr id="1448722953" name="Rectangle 19"/>
          <p:cNvSpPr>
            <a:spLocks noChangeArrowheads="1"/>
          </p:cNvSpPr>
          <p:nvPr/>
        </p:nvSpPr>
        <p:spPr bwMode="auto">
          <a:xfrm>
            <a:off x="8700757" y="5355591"/>
            <a:ext cx="432000" cy="1273482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Indicateurs</a:t>
            </a:r>
            <a:endParaRPr/>
          </a:p>
        </p:txBody>
      </p:sp>
      <p:sp>
        <p:nvSpPr>
          <p:cNvPr id="1882242993" name="Rectangle 15"/>
          <p:cNvSpPr>
            <a:spLocks noChangeArrowheads="1"/>
          </p:cNvSpPr>
          <p:nvPr/>
        </p:nvSpPr>
        <p:spPr bwMode="auto">
          <a:xfrm>
            <a:off x="4625176" y="5355591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Nombre de tickets Bâtiment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RSST (nombre d’incidents/accidents)​</a:t>
            </a:r>
            <a:endParaRPr/>
          </a:p>
        </p:txBody>
      </p:sp>
      <p:sp>
        <p:nvSpPr>
          <p:cNvPr id="709755853" name="ZoneTexte 42"/>
          <p:cNvSpPr txBox="1"/>
          <p:nvPr/>
        </p:nvSpPr>
        <p:spPr bwMode="auto">
          <a:xfrm>
            <a:off x="-20044" y="6639739"/>
            <a:ext cx="6144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fld id="{B90DC484-7F6B-164F-BEE6-D98AEDD2E913}" type="slidenum">
              <a:rPr lang="fr-FR" sz="1000" b="1" spc="600">
                <a:solidFill>
                  <a:srgbClr val="281E78"/>
                </a:solidFill>
                <a:cs typeface="Arial"/>
              </a:rPr>
              <a:t>6</a:t>
            </a:fld>
            <a:endParaRPr lang="fr-FR" sz="1000" b="1" spc="600">
              <a:solidFill>
                <a:srgbClr val="281E78"/>
              </a:solidFill>
              <a:cs typeface="Arial"/>
            </a:endParaRPr>
          </a:p>
        </p:txBody>
      </p:sp>
      <p:cxnSp>
        <p:nvCxnSpPr>
          <p:cNvPr id="1705737620" name="Connecteur droit 44"/>
          <p:cNvCxnSpPr/>
          <p:nvPr/>
        </p:nvCxnSpPr>
        <p:spPr bwMode="auto">
          <a:xfrm flipV="1">
            <a:off x="208006" y="196071"/>
            <a:ext cx="8725252" cy="15972"/>
          </a:xfrm>
          <a:prstGeom prst="line">
            <a:avLst/>
          </a:prstGeom>
          <a:ln w="9525" cmpd="sng">
            <a:solidFill>
              <a:srgbClr val="1C1C5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51" name="Groupe 50">
            <a:extLst>
              <a:ext uri="{FF2B5EF4-FFF2-40B4-BE49-F238E27FC236}">
                <a16:creationId xmlns:a16="http://schemas.microsoft.com/office/drawing/2014/main" id="{0D3960E1-7A22-E013-2AB8-E8047F7D2E53}"/>
              </a:ext>
            </a:extLst>
          </p:cNvPr>
          <p:cNvGrpSpPr/>
          <p:nvPr/>
        </p:nvGrpSpPr>
        <p:grpSpPr>
          <a:xfrm>
            <a:off x="6915529" y="964075"/>
            <a:ext cx="2065959" cy="1232990"/>
            <a:chOff x="3408020" y="349273"/>
            <a:chExt cx="2065959" cy="1232990"/>
          </a:xfrm>
        </p:grpSpPr>
        <p:sp>
          <p:nvSpPr>
            <p:cNvPr id="52" name="Rectangle 6">
              <a:extLst>
                <a:ext uri="{FF2B5EF4-FFF2-40B4-BE49-F238E27FC236}">
                  <a16:creationId xmlns:a16="http://schemas.microsoft.com/office/drawing/2014/main" id="{F836D1B7-C50F-965E-F824-F915CE79A3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8020" y="1196501"/>
              <a:ext cx="796994" cy="385762"/>
            </a:xfrm>
            <a:prstGeom prst="rect">
              <a:avLst/>
            </a:prstGeom>
            <a:solidFill>
              <a:srgbClr val="B5B6B3">
                <a:lumMod val="20000"/>
                <a:lumOff val="80000"/>
              </a:srgbClr>
            </a:solidFill>
            <a:ln w="9525" algn="ctr">
              <a:solidFill>
                <a:srgbClr val="B5B6B3"/>
              </a:solidFill>
              <a:miter lim="800000"/>
              <a:headEnd/>
              <a:tailEnd/>
            </a:ln>
            <a:effectLst/>
          </p:spPr>
          <p:txBody>
            <a:bodyPr wrap="none" lIns="72000" anchor="ctr"/>
            <a:lstStyle/>
            <a:p>
              <a:pPr algn="ctr">
                <a:defRPr/>
              </a:pPr>
              <a:r>
                <a:rPr lang="fr-FR" sz="1050" b="1">
                  <a:solidFill>
                    <a:srgbClr val="934C94">
                      <a:lumMod val="50000"/>
                    </a:srgbClr>
                  </a:solidFill>
                  <a:cs typeface="Arial"/>
                </a:rPr>
                <a:t>Maîtrise</a:t>
              </a:r>
              <a:endParaRPr/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74BD8EF8-6688-C423-DE9D-821A340880C2}"/>
                </a:ext>
              </a:extLst>
            </p:cNvPr>
            <p:cNvSpPr/>
            <p:nvPr/>
          </p:nvSpPr>
          <p:spPr bwMode="auto">
            <a:xfrm>
              <a:off x="4210393" y="1196501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1</a:t>
              </a:r>
              <a:endParaRPr dirty="0"/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468D7048-1324-239C-4AA1-75E4A6C8A455}"/>
                </a:ext>
              </a:extLst>
            </p:cNvPr>
            <p:cNvSpPr/>
            <p:nvPr/>
          </p:nvSpPr>
          <p:spPr bwMode="auto">
            <a:xfrm>
              <a:off x="4461745" y="1196501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2</a:t>
              </a:r>
              <a:endParaRPr/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CD4AD046-639F-B504-B83D-83D7A36250C7}"/>
                </a:ext>
              </a:extLst>
            </p:cNvPr>
            <p:cNvSpPr/>
            <p:nvPr/>
          </p:nvSpPr>
          <p:spPr bwMode="auto">
            <a:xfrm>
              <a:off x="4713096" y="1196501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3</a:t>
              </a:r>
              <a:endParaRPr/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BB2F8991-DE28-AE21-2013-3C0DC3133660}"/>
                </a:ext>
              </a:extLst>
            </p:cNvPr>
            <p:cNvSpPr/>
            <p:nvPr/>
          </p:nvSpPr>
          <p:spPr bwMode="auto">
            <a:xfrm>
              <a:off x="4970627" y="1196501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4</a:t>
              </a:r>
              <a:endParaRPr dirty="0"/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732F8A7F-7BA2-CD8D-F655-68072A549735}"/>
                </a:ext>
              </a:extLst>
            </p:cNvPr>
            <p:cNvSpPr/>
            <p:nvPr/>
          </p:nvSpPr>
          <p:spPr bwMode="auto">
            <a:xfrm>
              <a:off x="5221979" y="1196501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5</a:t>
              </a:r>
              <a:endParaRPr/>
            </a:p>
          </p:txBody>
        </p:sp>
        <p:sp>
          <p:nvSpPr>
            <p:cNvPr id="58" name="Rectangle 6">
              <a:extLst>
                <a:ext uri="{FF2B5EF4-FFF2-40B4-BE49-F238E27FC236}">
                  <a16:creationId xmlns:a16="http://schemas.microsoft.com/office/drawing/2014/main" id="{2397931B-95D4-7023-30C5-B2F929C89E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8020" y="773168"/>
              <a:ext cx="796994" cy="385762"/>
            </a:xfrm>
            <a:prstGeom prst="rect">
              <a:avLst/>
            </a:prstGeom>
            <a:solidFill>
              <a:srgbClr val="B5B6B3">
                <a:lumMod val="20000"/>
                <a:lumOff val="80000"/>
              </a:srgbClr>
            </a:solidFill>
            <a:ln w="9525" algn="ctr">
              <a:solidFill>
                <a:srgbClr val="B5B6B3"/>
              </a:solidFill>
              <a:miter lim="800000"/>
              <a:headEnd/>
              <a:tailEnd/>
            </a:ln>
            <a:effectLst/>
          </p:spPr>
          <p:txBody>
            <a:bodyPr wrap="none" lIns="72000" anchor="ctr"/>
            <a:lstStyle/>
            <a:p>
              <a:pPr algn="ctr">
                <a:defRPr/>
              </a:pPr>
              <a:r>
                <a:rPr lang="fr-FR" sz="1050" b="1" dirty="0">
                  <a:solidFill>
                    <a:srgbClr val="934C94">
                      <a:lumMod val="50000"/>
                    </a:srgbClr>
                  </a:solidFill>
                  <a:cs typeface="Arial"/>
                </a:rPr>
                <a:t>Impact</a:t>
              </a:r>
              <a:endParaRPr dirty="0"/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26C646BE-5902-B9B4-1D92-C285A961E74A}"/>
                </a:ext>
              </a:extLst>
            </p:cNvPr>
            <p:cNvSpPr/>
            <p:nvPr/>
          </p:nvSpPr>
          <p:spPr bwMode="auto">
            <a:xfrm>
              <a:off x="4210393" y="773168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1</a:t>
              </a:r>
              <a:endParaRPr dirty="0"/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36702AD4-9E96-AA4C-9B6A-A9CE771DE7D1}"/>
                </a:ext>
              </a:extLst>
            </p:cNvPr>
            <p:cNvSpPr/>
            <p:nvPr/>
          </p:nvSpPr>
          <p:spPr bwMode="auto">
            <a:xfrm>
              <a:off x="4461745" y="773168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2</a:t>
              </a:r>
              <a:endParaRPr/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4A44D9BC-AA88-EA4F-1948-F342CF188032}"/>
                </a:ext>
              </a:extLst>
            </p:cNvPr>
            <p:cNvSpPr/>
            <p:nvPr/>
          </p:nvSpPr>
          <p:spPr bwMode="auto">
            <a:xfrm>
              <a:off x="4713096" y="773168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3</a:t>
              </a:r>
              <a:endParaRPr/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49813B03-2BF3-935C-2C6A-1A1E83001C75}"/>
                </a:ext>
              </a:extLst>
            </p:cNvPr>
            <p:cNvSpPr/>
            <p:nvPr/>
          </p:nvSpPr>
          <p:spPr bwMode="auto">
            <a:xfrm>
              <a:off x="4970627" y="773168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4</a:t>
              </a:r>
              <a:endParaRPr dirty="0"/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B030B78B-43EE-B159-4F17-57425F92CF86}"/>
                </a:ext>
              </a:extLst>
            </p:cNvPr>
            <p:cNvSpPr/>
            <p:nvPr/>
          </p:nvSpPr>
          <p:spPr bwMode="auto">
            <a:xfrm>
              <a:off x="5221979" y="773168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5</a:t>
              </a:r>
              <a:endParaRPr/>
            </a:p>
          </p:txBody>
        </p:sp>
        <p:sp>
          <p:nvSpPr>
            <p:cNvPr id="1075206656" name="Rectangle 6">
              <a:extLst>
                <a:ext uri="{FF2B5EF4-FFF2-40B4-BE49-F238E27FC236}">
                  <a16:creationId xmlns:a16="http://schemas.microsoft.com/office/drawing/2014/main" id="{46B7282B-2635-4D73-ACFE-54FDFE7DE4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8020" y="349273"/>
              <a:ext cx="796994" cy="385762"/>
            </a:xfrm>
            <a:prstGeom prst="rect">
              <a:avLst/>
            </a:prstGeom>
            <a:solidFill>
              <a:srgbClr val="B5B6B3">
                <a:lumMod val="20000"/>
                <a:lumOff val="80000"/>
              </a:srgbClr>
            </a:solidFill>
            <a:ln w="9525" algn="ctr">
              <a:solidFill>
                <a:srgbClr val="B5B6B3"/>
              </a:solidFill>
              <a:miter lim="800000"/>
              <a:headEnd/>
              <a:tailEnd/>
            </a:ln>
            <a:effectLst/>
          </p:spPr>
          <p:txBody>
            <a:bodyPr wrap="none" lIns="72000" anchor="ctr"/>
            <a:lstStyle/>
            <a:p>
              <a:pPr algn="ctr">
                <a:defRPr/>
              </a:pPr>
              <a:r>
                <a:rPr lang="fr-FR" sz="1050" b="1" dirty="0">
                  <a:solidFill>
                    <a:srgbClr val="934C94">
                      <a:lumMod val="50000"/>
                    </a:srgbClr>
                  </a:solidFill>
                  <a:cs typeface="Arial"/>
                </a:rPr>
                <a:t>Probabilité</a:t>
              </a:r>
              <a:endParaRPr dirty="0"/>
            </a:p>
          </p:txBody>
        </p:sp>
        <p:sp>
          <p:nvSpPr>
            <p:cNvPr id="1075206657" name="Rectangle 1075206656">
              <a:extLst>
                <a:ext uri="{FF2B5EF4-FFF2-40B4-BE49-F238E27FC236}">
                  <a16:creationId xmlns:a16="http://schemas.microsoft.com/office/drawing/2014/main" id="{40CABD30-652D-3DD0-B969-7F56ECAAF5F1}"/>
                </a:ext>
              </a:extLst>
            </p:cNvPr>
            <p:cNvSpPr/>
            <p:nvPr/>
          </p:nvSpPr>
          <p:spPr bwMode="auto">
            <a:xfrm>
              <a:off x="4210393" y="349273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1</a:t>
              </a:r>
              <a:endParaRPr dirty="0"/>
            </a:p>
          </p:txBody>
        </p:sp>
        <p:sp>
          <p:nvSpPr>
            <p:cNvPr id="1075206658" name="Rectangle 1075206657">
              <a:extLst>
                <a:ext uri="{FF2B5EF4-FFF2-40B4-BE49-F238E27FC236}">
                  <a16:creationId xmlns:a16="http://schemas.microsoft.com/office/drawing/2014/main" id="{02905FCE-4EE7-5914-F9A7-75927EFA0CBD}"/>
                </a:ext>
              </a:extLst>
            </p:cNvPr>
            <p:cNvSpPr/>
            <p:nvPr/>
          </p:nvSpPr>
          <p:spPr bwMode="auto">
            <a:xfrm>
              <a:off x="4461745" y="349273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2</a:t>
              </a:r>
              <a:endParaRPr/>
            </a:p>
          </p:txBody>
        </p:sp>
        <p:sp>
          <p:nvSpPr>
            <p:cNvPr id="1075206659" name="Rectangle 1075206658">
              <a:extLst>
                <a:ext uri="{FF2B5EF4-FFF2-40B4-BE49-F238E27FC236}">
                  <a16:creationId xmlns:a16="http://schemas.microsoft.com/office/drawing/2014/main" id="{C9988DF5-0FC3-2168-C443-F9E2566F7419}"/>
                </a:ext>
              </a:extLst>
            </p:cNvPr>
            <p:cNvSpPr/>
            <p:nvPr/>
          </p:nvSpPr>
          <p:spPr bwMode="auto">
            <a:xfrm>
              <a:off x="4713096" y="349273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3</a:t>
              </a:r>
              <a:endParaRPr/>
            </a:p>
          </p:txBody>
        </p:sp>
        <p:sp>
          <p:nvSpPr>
            <p:cNvPr id="1075206660" name="Rectangle 1075206659">
              <a:extLst>
                <a:ext uri="{FF2B5EF4-FFF2-40B4-BE49-F238E27FC236}">
                  <a16:creationId xmlns:a16="http://schemas.microsoft.com/office/drawing/2014/main" id="{A14AF3F8-2D6E-A48E-C4DD-8B9DCA359255}"/>
                </a:ext>
              </a:extLst>
            </p:cNvPr>
            <p:cNvSpPr/>
            <p:nvPr/>
          </p:nvSpPr>
          <p:spPr bwMode="auto">
            <a:xfrm>
              <a:off x="4970627" y="349273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4</a:t>
              </a:r>
              <a:endParaRPr dirty="0"/>
            </a:p>
          </p:txBody>
        </p:sp>
        <p:sp>
          <p:nvSpPr>
            <p:cNvPr id="1075206661" name="Rectangle 1075206660">
              <a:extLst>
                <a:ext uri="{FF2B5EF4-FFF2-40B4-BE49-F238E27FC236}">
                  <a16:creationId xmlns:a16="http://schemas.microsoft.com/office/drawing/2014/main" id="{4ACD5115-FBDA-2FE2-F169-A809249892DF}"/>
                </a:ext>
              </a:extLst>
            </p:cNvPr>
            <p:cNvSpPr/>
            <p:nvPr/>
          </p:nvSpPr>
          <p:spPr bwMode="auto">
            <a:xfrm>
              <a:off x="5221979" y="349273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5</a:t>
              </a: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30372000" name="Espace réservé du pied de page 8"/>
          <p:cNvSpPr>
            <a:spLocks noGrp="1"/>
          </p:cNvSpPr>
          <p:nvPr>
            <p:ph type="ftr" sz="quarter" idx="11"/>
          </p:nvPr>
        </p:nvSpPr>
        <p:spPr bwMode="auto">
          <a:xfrm>
            <a:off x="888840" y="5756702"/>
            <a:ext cx="5029200" cy="368317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fr-FR" sz="700">
                <a:solidFill>
                  <a:srgbClr val="FFFFFF"/>
                </a:solidFill>
              </a:rPr>
              <a:t>Comité d’Audit</a:t>
            </a:r>
            <a:endParaRPr/>
          </a:p>
        </p:txBody>
      </p:sp>
      <p:sp>
        <p:nvSpPr>
          <p:cNvPr id="466712949" name="Espace réservé du numéro de diapositive 6"/>
          <p:cNvSpPr>
            <a:spLocks noGrp="1"/>
          </p:cNvSpPr>
          <p:nvPr>
            <p:ph type="sldNum" sz="quarter" idx="12"/>
          </p:nvPr>
        </p:nvSpPr>
        <p:spPr bwMode="auto">
          <a:xfrm>
            <a:off x="7159688" y="5756702"/>
            <a:ext cx="738158" cy="368317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fld id="{2225CBB9-EEA3-4126-9BE9-FDC100C97CE8}" type="slidenum">
              <a:rPr lang="fr-FR" sz="700">
                <a:solidFill>
                  <a:srgbClr val="FFFFFF"/>
                </a:solidFill>
              </a:rPr>
              <a:t>7</a:t>
            </a:fld>
            <a:endParaRPr lang="fr-FR" sz="700">
              <a:solidFill>
                <a:srgbClr val="FFFFFF"/>
              </a:solidFill>
            </a:endParaRPr>
          </a:p>
        </p:txBody>
      </p:sp>
      <p:sp>
        <p:nvSpPr>
          <p:cNvPr id="1127563834" name="Rectangle 43"/>
          <p:cNvSpPr>
            <a:spLocks noChangeArrowheads="1"/>
          </p:cNvSpPr>
          <p:nvPr/>
        </p:nvSpPr>
        <p:spPr bwMode="auto">
          <a:xfrm>
            <a:off x="-11907" y="192691"/>
            <a:ext cx="9144664" cy="755527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 sz="700">
              <a:solidFill>
                <a:sysClr val="windowText" lastClr="000000"/>
              </a:solidFill>
              <a:cs typeface="Arial"/>
            </a:endParaRPr>
          </a:p>
        </p:txBody>
      </p:sp>
      <p:sp>
        <p:nvSpPr>
          <p:cNvPr id="207243531" name="Rectangle 4"/>
          <p:cNvSpPr>
            <a:spLocks noChangeArrowheads="1"/>
          </p:cNvSpPr>
          <p:nvPr/>
        </p:nvSpPr>
        <p:spPr bwMode="auto">
          <a:xfrm>
            <a:off x="672325" y="216924"/>
            <a:ext cx="8460432" cy="576263"/>
          </a:xfrm>
          <a:prstGeom prst="rect">
            <a:avLst/>
          </a:prstGeom>
          <a:solidFill>
            <a:srgbClr val="B5B6B3"/>
          </a:solidFill>
          <a:ln w="9525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fr-FR" sz="1600" b="1">
                <a:solidFill>
                  <a:prstClr val="white"/>
                </a:solidFill>
                <a:cs typeface="Arial"/>
              </a:rPr>
              <a:t>Défaut d’approvisionnement en eau</a:t>
            </a:r>
            <a:endParaRPr/>
          </a:p>
        </p:txBody>
      </p:sp>
      <p:sp>
        <p:nvSpPr>
          <p:cNvPr id="833615673" name="Rectangle 5"/>
          <p:cNvSpPr>
            <a:spLocks noChangeArrowheads="1"/>
          </p:cNvSpPr>
          <p:nvPr/>
        </p:nvSpPr>
        <p:spPr bwMode="auto">
          <a:xfrm>
            <a:off x="45384" y="1316438"/>
            <a:ext cx="6714000" cy="93503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 anchorCtr="0"/>
          <a:lstStyle/>
          <a:p>
            <a:pPr algn="just">
              <a:lnSpc>
                <a:spcPct val="107000"/>
              </a:lnSpc>
              <a:defRPr/>
            </a:pPr>
            <a:r>
              <a:rPr lang="fr-FR" sz="1000">
                <a:solidFill>
                  <a:srgbClr val="262626"/>
                </a:solidFill>
                <a:ea typeface="Times New Roman"/>
                <a:cs typeface="Arial"/>
              </a:rPr>
              <a:t>Absence d’approvisionnement en eau dans les aquariums</a:t>
            </a:r>
            <a:endParaRPr/>
          </a:p>
          <a:p>
            <a:pPr algn="just">
              <a:lnSpc>
                <a:spcPct val="107000"/>
              </a:lnSpc>
              <a:defRPr/>
            </a:pPr>
            <a:r>
              <a:rPr lang="fr-FR" sz="1000">
                <a:solidFill>
                  <a:srgbClr val="262626"/>
                </a:solidFill>
                <a:ea typeface="Times New Roman"/>
                <a:cs typeface="Arial"/>
              </a:rPr>
              <a:t>Absence d’eau au niveau d’un ou de plusieurs éviers</a:t>
            </a:r>
            <a:endParaRPr/>
          </a:p>
        </p:txBody>
      </p:sp>
      <p:sp>
        <p:nvSpPr>
          <p:cNvPr id="2091475856" name="Rectangle 51"/>
          <p:cNvSpPr>
            <a:spLocks noChangeArrowheads="1"/>
          </p:cNvSpPr>
          <p:nvPr/>
        </p:nvSpPr>
        <p:spPr bwMode="auto">
          <a:xfrm>
            <a:off x="-11242" y="217054"/>
            <a:ext cx="684213" cy="576000"/>
          </a:xfrm>
          <a:prstGeom prst="rect">
            <a:avLst/>
          </a:prstGeom>
          <a:solidFill>
            <a:srgbClr val="B5B6B3">
              <a:lumMod val="20000"/>
              <a:lumOff val="80000"/>
            </a:srgbClr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fr-FR" sz="1600" b="1">
                <a:solidFill>
                  <a:srgbClr val="262626"/>
                </a:solidFill>
                <a:cs typeface="Arial"/>
              </a:rPr>
              <a:t>R2</a:t>
            </a:r>
            <a:endParaRPr/>
          </a:p>
        </p:txBody>
      </p:sp>
      <p:sp>
        <p:nvSpPr>
          <p:cNvPr id="1203531202" name="Rectangle 49"/>
          <p:cNvSpPr>
            <a:spLocks noChangeArrowheads="1"/>
          </p:cNvSpPr>
          <p:nvPr/>
        </p:nvSpPr>
        <p:spPr bwMode="auto">
          <a:xfrm>
            <a:off x="1248389" y="966710"/>
            <a:ext cx="5472000" cy="262800"/>
          </a:xfrm>
          <a:prstGeom prst="rect">
            <a:avLst/>
          </a:prstGeom>
          <a:solidFill>
            <a:srgbClr val="FFFFFF"/>
          </a:solidFill>
          <a:ln w="9525" algn="ctr">
            <a:solidFill>
              <a:srgbClr val="B5B6B3"/>
            </a:solidFill>
            <a:miter lim="800000"/>
            <a:headEnd/>
            <a:tailEnd/>
          </a:ln>
        </p:spPr>
        <p:txBody>
          <a:bodyPr anchor="ctr" anchorCtr="0"/>
          <a:lstStyle/>
          <a:p>
            <a:pPr lvl="0">
              <a:defRPr/>
            </a:pPr>
            <a:r>
              <a:rPr lang="fr-FR" sz="1100">
                <a:solidFill>
                  <a:sysClr val="windowText" lastClr="000000"/>
                </a:solidFill>
                <a:cs typeface="Arial"/>
              </a:rPr>
              <a:t>Technique</a:t>
            </a:r>
            <a:endParaRPr/>
          </a:p>
        </p:txBody>
      </p:sp>
      <p:sp>
        <p:nvSpPr>
          <p:cNvPr id="1294937180" name="Rectangle 48"/>
          <p:cNvSpPr>
            <a:spLocks noChangeArrowheads="1"/>
          </p:cNvSpPr>
          <p:nvPr/>
        </p:nvSpPr>
        <p:spPr bwMode="auto">
          <a:xfrm>
            <a:off x="124" y="2344402"/>
            <a:ext cx="1872208" cy="360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r>
              <a:rPr lang="fr-FR" sz="1000" b="1">
                <a:solidFill>
                  <a:srgbClr val="002D5C"/>
                </a:solidFill>
                <a:cs typeface="Arial"/>
              </a:rPr>
              <a:t>Responsable du risque</a:t>
            </a:r>
            <a:endParaRPr/>
          </a:p>
        </p:txBody>
      </p:sp>
      <p:sp>
        <p:nvSpPr>
          <p:cNvPr id="1385405156" name="Rectangle 49"/>
          <p:cNvSpPr>
            <a:spLocks noChangeArrowheads="1"/>
          </p:cNvSpPr>
          <p:nvPr/>
        </p:nvSpPr>
        <p:spPr bwMode="auto">
          <a:xfrm>
            <a:off x="1895888" y="2336903"/>
            <a:ext cx="4824501" cy="360000"/>
          </a:xfrm>
          <a:prstGeom prst="rect">
            <a:avLst/>
          </a:prstGeom>
          <a:solidFill>
            <a:srgbClr val="FFFFFF"/>
          </a:solidFill>
          <a:ln w="9525" algn="ctr">
            <a:solidFill>
              <a:srgbClr val="B5B6B3"/>
            </a:solidFill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endParaRPr lang="fr-FR" sz="1050" b="1">
              <a:cs typeface="Arial"/>
            </a:endParaRPr>
          </a:p>
        </p:txBody>
      </p:sp>
      <p:sp>
        <p:nvSpPr>
          <p:cNvPr id="831985045" name="Rectangle 13"/>
          <p:cNvSpPr>
            <a:spLocks noChangeArrowheads="1"/>
          </p:cNvSpPr>
          <p:nvPr/>
        </p:nvSpPr>
        <p:spPr bwMode="auto">
          <a:xfrm rot="10800000">
            <a:off x="45386" y="2785108"/>
            <a:ext cx="432619" cy="1250656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Causes</a:t>
            </a:r>
            <a:endParaRPr/>
          </a:p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 génériques</a:t>
            </a:r>
            <a:endParaRPr/>
          </a:p>
        </p:txBody>
      </p:sp>
      <p:sp>
        <p:nvSpPr>
          <p:cNvPr id="1710350607" name="Rectangle 15"/>
          <p:cNvSpPr>
            <a:spLocks noChangeArrowheads="1"/>
          </p:cNvSpPr>
          <p:nvPr/>
        </p:nvSpPr>
        <p:spPr bwMode="auto">
          <a:xfrm>
            <a:off x="520672" y="2785108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Défaut d’approvisionnement en eau de ville / eau osmosée en local</a:t>
            </a:r>
            <a:endParaRPr/>
          </a:p>
        </p:txBody>
      </p:sp>
      <p:sp>
        <p:nvSpPr>
          <p:cNvPr id="1986191674" name="Rectangle 19"/>
          <p:cNvSpPr>
            <a:spLocks noChangeArrowheads="1"/>
          </p:cNvSpPr>
          <p:nvPr/>
        </p:nvSpPr>
        <p:spPr bwMode="auto">
          <a:xfrm>
            <a:off x="8700709" y="2770109"/>
            <a:ext cx="432000" cy="1273482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Dispositifs de</a:t>
            </a:r>
            <a:endParaRPr/>
          </a:p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 maîtrise</a:t>
            </a:r>
            <a:endParaRPr/>
          </a:p>
        </p:txBody>
      </p:sp>
      <p:sp>
        <p:nvSpPr>
          <p:cNvPr id="717654574" name="Rectangle 48"/>
          <p:cNvSpPr>
            <a:spLocks noChangeArrowheads="1"/>
          </p:cNvSpPr>
          <p:nvPr/>
        </p:nvSpPr>
        <p:spPr bwMode="auto">
          <a:xfrm>
            <a:off x="23681" y="966710"/>
            <a:ext cx="1237783" cy="2628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fr-FR" sz="1000" b="1">
                <a:solidFill>
                  <a:srgbClr val="002D5C"/>
                </a:solidFill>
                <a:cs typeface="Arial"/>
              </a:rPr>
              <a:t>Nature du risque</a:t>
            </a:r>
            <a:endParaRPr/>
          </a:p>
        </p:txBody>
      </p:sp>
      <p:sp>
        <p:nvSpPr>
          <p:cNvPr id="1565656375" name="Rectangle 15"/>
          <p:cNvSpPr>
            <a:spLocks noChangeArrowheads="1"/>
          </p:cNvSpPr>
          <p:nvPr/>
        </p:nvSpPr>
        <p:spPr bwMode="auto">
          <a:xfrm>
            <a:off x="4625128" y="2786130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cs typeface="Arial"/>
              </a:rPr>
              <a:t>Surveillance quotidienne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cs typeface="Arial"/>
              </a:rPr>
              <a:t>Contrat de maintenance annuelle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cs typeface="Arial"/>
              </a:rPr>
              <a:t>Système d’alarme en place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cs typeface="Arial"/>
              </a:rPr>
              <a:t>Système de secours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cs typeface="Arial"/>
              </a:rPr>
              <a:t>Animalerie d’accueil identifiées</a:t>
            </a:r>
            <a:endParaRPr/>
          </a:p>
        </p:txBody>
      </p:sp>
      <p:sp>
        <p:nvSpPr>
          <p:cNvPr id="15751503" name="Rectangle 13"/>
          <p:cNvSpPr>
            <a:spLocks noChangeArrowheads="1"/>
          </p:cNvSpPr>
          <p:nvPr/>
        </p:nvSpPr>
        <p:spPr bwMode="auto">
          <a:xfrm rot="10800000">
            <a:off x="45434" y="4074447"/>
            <a:ext cx="432619" cy="1250656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Causes </a:t>
            </a:r>
            <a:endParaRPr/>
          </a:p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spécifiques </a:t>
            </a:r>
            <a:endParaRPr/>
          </a:p>
        </p:txBody>
      </p:sp>
      <p:sp>
        <p:nvSpPr>
          <p:cNvPr id="278868908" name="Rectangle 15"/>
          <p:cNvSpPr>
            <a:spLocks noChangeArrowheads="1"/>
          </p:cNvSpPr>
          <p:nvPr/>
        </p:nvSpPr>
        <p:spPr bwMode="auto">
          <a:xfrm>
            <a:off x="520720" y="4074447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Panne des osmoseurs bâtiment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Panne des osmoseurs de l’animalerie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Panne des pompes de distribution de l’eau dans les aquariums 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endParaRPr lang="fr-FR" sz="800" b="1">
              <a:solidFill>
                <a:srgbClr val="000000"/>
              </a:solidFill>
              <a:cs typeface="Arial"/>
            </a:endParaRPr>
          </a:p>
        </p:txBody>
      </p:sp>
      <p:sp>
        <p:nvSpPr>
          <p:cNvPr id="1828159785" name="Rectangle 19"/>
          <p:cNvSpPr>
            <a:spLocks noChangeArrowheads="1"/>
          </p:cNvSpPr>
          <p:nvPr/>
        </p:nvSpPr>
        <p:spPr bwMode="auto">
          <a:xfrm>
            <a:off x="8700757" y="4059448"/>
            <a:ext cx="432000" cy="1273482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Plan </a:t>
            </a:r>
            <a:endParaRPr/>
          </a:p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d’amélioration</a:t>
            </a:r>
            <a:endParaRPr/>
          </a:p>
        </p:txBody>
      </p:sp>
      <p:sp>
        <p:nvSpPr>
          <p:cNvPr id="11985034" name="Rectangle 15"/>
          <p:cNvSpPr>
            <a:spLocks noChangeArrowheads="1"/>
          </p:cNvSpPr>
          <p:nvPr/>
        </p:nvSpPr>
        <p:spPr bwMode="auto">
          <a:xfrm>
            <a:off x="4625176" y="4083420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endParaRPr lang="fr-FR" sz="700" b="1">
              <a:cs typeface="Arial"/>
            </a:endParaRPr>
          </a:p>
        </p:txBody>
      </p:sp>
      <p:sp>
        <p:nvSpPr>
          <p:cNvPr id="1986176162" name="Rectangle 13"/>
          <p:cNvSpPr>
            <a:spLocks noChangeArrowheads="1"/>
          </p:cNvSpPr>
          <p:nvPr/>
        </p:nvSpPr>
        <p:spPr bwMode="auto">
          <a:xfrm rot="10800000">
            <a:off x="45434" y="5370591"/>
            <a:ext cx="432619" cy="1250656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Conséquences</a:t>
            </a:r>
            <a:endParaRPr/>
          </a:p>
        </p:txBody>
      </p:sp>
      <p:sp>
        <p:nvSpPr>
          <p:cNvPr id="1383140784" name="Rectangle 15"/>
          <p:cNvSpPr>
            <a:spLocks noChangeArrowheads="1"/>
          </p:cNvSpPr>
          <p:nvPr/>
        </p:nvSpPr>
        <p:spPr bwMode="auto">
          <a:xfrm>
            <a:off x="520720" y="5370591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Impact sur le bien-être des animaux pouvant conduire à leur mort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Impact sur les projets scientifiques: perte de données, retard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Impact financier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Impact sur le facteur émotionnel du personnel, fatigue compassionnelle</a:t>
            </a:r>
            <a:endParaRPr/>
          </a:p>
        </p:txBody>
      </p:sp>
      <p:sp>
        <p:nvSpPr>
          <p:cNvPr id="1227861920" name="Rectangle 19"/>
          <p:cNvSpPr>
            <a:spLocks noChangeArrowheads="1"/>
          </p:cNvSpPr>
          <p:nvPr/>
        </p:nvSpPr>
        <p:spPr bwMode="auto">
          <a:xfrm>
            <a:off x="8700757" y="5355591"/>
            <a:ext cx="432000" cy="1273482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Indicateurs</a:t>
            </a:r>
            <a:endParaRPr/>
          </a:p>
        </p:txBody>
      </p:sp>
      <p:sp>
        <p:nvSpPr>
          <p:cNvPr id="82073734" name="Rectangle 15"/>
          <p:cNvSpPr>
            <a:spLocks noChangeArrowheads="1"/>
          </p:cNvSpPr>
          <p:nvPr/>
        </p:nvSpPr>
        <p:spPr bwMode="auto">
          <a:xfrm>
            <a:off x="4625176" y="5355591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cs typeface="Arial"/>
              </a:rPr>
              <a:t>Nombre de tickets Bâtiment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cs typeface="Arial"/>
              </a:rPr>
              <a:t>Nombre de maintenances curatives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cs typeface="Arial"/>
              </a:rPr>
              <a:t>Signalement SBEA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cs typeface="Arial"/>
              </a:rPr>
              <a:t>Nombre d’anomalies enregistrées</a:t>
            </a:r>
            <a:endParaRPr/>
          </a:p>
        </p:txBody>
      </p:sp>
      <p:sp>
        <p:nvSpPr>
          <p:cNvPr id="956611788" name="ZoneTexte 42"/>
          <p:cNvSpPr txBox="1"/>
          <p:nvPr/>
        </p:nvSpPr>
        <p:spPr bwMode="auto">
          <a:xfrm>
            <a:off x="-20044" y="6639739"/>
            <a:ext cx="6144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fld id="{B90DC484-7F6B-164F-BEE6-D98AEDD2E913}" type="slidenum">
              <a:rPr lang="fr-FR" sz="1000" b="1" spc="600">
                <a:solidFill>
                  <a:srgbClr val="281E78"/>
                </a:solidFill>
                <a:cs typeface="Arial"/>
              </a:rPr>
              <a:t>7</a:t>
            </a:fld>
            <a:endParaRPr lang="fr-FR" sz="1000" b="1" spc="600">
              <a:solidFill>
                <a:srgbClr val="281E78"/>
              </a:solidFill>
              <a:cs typeface="Arial"/>
            </a:endParaRPr>
          </a:p>
        </p:txBody>
      </p:sp>
      <p:cxnSp>
        <p:nvCxnSpPr>
          <p:cNvPr id="631620806" name="Connecteur droit 44"/>
          <p:cNvCxnSpPr/>
          <p:nvPr/>
        </p:nvCxnSpPr>
        <p:spPr bwMode="auto">
          <a:xfrm flipV="1">
            <a:off x="208006" y="196071"/>
            <a:ext cx="8725252" cy="15972"/>
          </a:xfrm>
          <a:prstGeom prst="line">
            <a:avLst/>
          </a:prstGeom>
          <a:ln w="9525" cmpd="sng">
            <a:solidFill>
              <a:srgbClr val="1C1C5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" name="Groupe 1">
            <a:extLst>
              <a:ext uri="{FF2B5EF4-FFF2-40B4-BE49-F238E27FC236}">
                <a16:creationId xmlns:a16="http://schemas.microsoft.com/office/drawing/2014/main" id="{0B0B70F7-EA76-2AE9-4AD4-2AF929C46354}"/>
              </a:ext>
            </a:extLst>
          </p:cNvPr>
          <p:cNvGrpSpPr/>
          <p:nvPr/>
        </p:nvGrpSpPr>
        <p:grpSpPr>
          <a:xfrm>
            <a:off x="6915529" y="964075"/>
            <a:ext cx="2065959" cy="1232990"/>
            <a:chOff x="3408020" y="349273"/>
            <a:chExt cx="2065959" cy="1232990"/>
          </a:xfrm>
        </p:grpSpPr>
        <p:sp>
          <p:nvSpPr>
            <p:cNvPr id="3" name="Rectangle 6">
              <a:extLst>
                <a:ext uri="{FF2B5EF4-FFF2-40B4-BE49-F238E27FC236}">
                  <a16:creationId xmlns:a16="http://schemas.microsoft.com/office/drawing/2014/main" id="{5FEB1AA8-262B-E69D-5DD3-92F0CE1625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8020" y="1196501"/>
              <a:ext cx="796994" cy="385762"/>
            </a:xfrm>
            <a:prstGeom prst="rect">
              <a:avLst/>
            </a:prstGeom>
            <a:solidFill>
              <a:srgbClr val="B5B6B3">
                <a:lumMod val="20000"/>
                <a:lumOff val="80000"/>
              </a:srgbClr>
            </a:solidFill>
            <a:ln w="9525" algn="ctr">
              <a:solidFill>
                <a:srgbClr val="B5B6B3"/>
              </a:solidFill>
              <a:miter lim="800000"/>
              <a:headEnd/>
              <a:tailEnd/>
            </a:ln>
            <a:effectLst/>
          </p:spPr>
          <p:txBody>
            <a:bodyPr wrap="none" lIns="72000" anchor="ctr"/>
            <a:lstStyle/>
            <a:p>
              <a:pPr algn="ctr">
                <a:defRPr/>
              </a:pPr>
              <a:r>
                <a:rPr lang="fr-FR" sz="1050" b="1">
                  <a:solidFill>
                    <a:srgbClr val="934C94">
                      <a:lumMod val="50000"/>
                    </a:srgbClr>
                  </a:solidFill>
                  <a:cs typeface="Arial"/>
                </a:rPr>
                <a:t>Maîtrise</a:t>
              </a:r>
              <a:endParaRPr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B889BDE-C093-786D-5EDB-7B521565C760}"/>
                </a:ext>
              </a:extLst>
            </p:cNvPr>
            <p:cNvSpPr/>
            <p:nvPr/>
          </p:nvSpPr>
          <p:spPr bwMode="auto">
            <a:xfrm>
              <a:off x="4210393" y="1196501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1</a:t>
              </a:r>
              <a:endParaRPr dirty="0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9786AA10-81BB-6C81-284A-827826AF6DC1}"/>
                </a:ext>
              </a:extLst>
            </p:cNvPr>
            <p:cNvSpPr/>
            <p:nvPr/>
          </p:nvSpPr>
          <p:spPr bwMode="auto">
            <a:xfrm>
              <a:off x="4461745" y="1196501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2</a:t>
              </a:r>
              <a:endParaRPr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5907D6E0-258B-E054-1949-5CCDA8006891}"/>
                </a:ext>
              </a:extLst>
            </p:cNvPr>
            <p:cNvSpPr/>
            <p:nvPr/>
          </p:nvSpPr>
          <p:spPr bwMode="auto">
            <a:xfrm>
              <a:off x="4713096" y="1196501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3</a:t>
              </a:r>
              <a:endParaRPr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7F1A900-B892-A575-716C-A3D947465C56}"/>
                </a:ext>
              </a:extLst>
            </p:cNvPr>
            <p:cNvSpPr/>
            <p:nvPr/>
          </p:nvSpPr>
          <p:spPr bwMode="auto">
            <a:xfrm>
              <a:off x="4970627" y="1196501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4</a:t>
              </a:r>
              <a:endParaRPr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7E9620A-E4E1-3D70-0BBA-4C81EE9BFFAB}"/>
                </a:ext>
              </a:extLst>
            </p:cNvPr>
            <p:cNvSpPr/>
            <p:nvPr/>
          </p:nvSpPr>
          <p:spPr bwMode="auto">
            <a:xfrm>
              <a:off x="5221979" y="1196501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5</a:t>
              </a:r>
              <a:endParaRPr/>
            </a:p>
          </p:txBody>
        </p:sp>
        <p:sp>
          <p:nvSpPr>
            <p:cNvPr id="10" name="Rectangle 6">
              <a:extLst>
                <a:ext uri="{FF2B5EF4-FFF2-40B4-BE49-F238E27FC236}">
                  <a16:creationId xmlns:a16="http://schemas.microsoft.com/office/drawing/2014/main" id="{0D064555-C2B2-595A-C2F1-8A605BF68E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8020" y="773168"/>
              <a:ext cx="796994" cy="385762"/>
            </a:xfrm>
            <a:prstGeom prst="rect">
              <a:avLst/>
            </a:prstGeom>
            <a:solidFill>
              <a:srgbClr val="B5B6B3">
                <a:lumMod val="20000"/>
                <a:lumOff val="80000"/>
              </a:srgbClr>
            </a:solidFill>
            <a:ln w="9525" algn="ctr">
              <a:solidFill>
                <a:srgbClr val="B5B6B3"/>
              </a:solidFill>
              <a:miter lim="800000"/>
              <a:headEnd/>
              <a:tailEnd/>
            </a:ln>
            <a:effectLst/>
          </p:spPr>
          <p:txBody>
            <a:bodyPr wrap="none" lIns="72000" anchor="ctr"/>
            <a:lstStyle/>
            <a:p>
              <a:pPr algn="ctr">
                <a:defRPr/>
              </a:pPr>
              <a:r>
                <a:rPr lang="fr-FR" sz="1050" b="1" dirty="0">
                  <a:solidFill>
                    <a:srgbClr val="934C94">
                      <a:lumMod val="50000"/>
                    </a:srgbClr>
                  </a:solidFill>
                  <a:cs typeface="Arial"/>
                </a:rPr>
                <a:t>Impact</a:t>
              </a:r>
              <a:endParaRPr dirty="0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B7DDB386-4FD6-F7E8-9489-F6A9815D71BB}"/>
                </a:ext>
              </a:extLst>
            </p:cNvPr>
            <p:cNvSpPr/>
            <p:nvPr/>
          </p:nvSpPr>
          <p:spPr bwMode="auto">
            <a:xfrm>
              <a:off x="4210393" y="773168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1</a:t>
              </a:r>
              <a:endParaRPr dirty="0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77599DA7-8093-7958-F64F-71C2F47CBD06}"/>
                </a:ext>
              </a:extLst>
            </p:cNvPr>
            <p:cNvSpPr/>
            <p:nvPr/>
          </p:nvSpPr>
          <p:spPr bwMode="auto">
            <a:xfrm>
              <a:off x="4461745" y="773168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2</a:t>
              </a:r>
              <a:endParaRPr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9A9169D5-3BB1-B588-E1B7-A5E372DD3205}"/>
                </a:ext>
              </a:extLst>
            </p:cNvPr>
            <p:cNvSpPr/>
            <p:nvPr/>
          </p:nvSpPr>
          <p:spPr bwMode="auto">
            <a:xfrm>
              <a:off x="4713096" y="773168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3</a:t>
              </a:r>
              <a:endParaRPr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9574A10E-68E4-A00A-AA64-32F9061D6C51}"/>
                </a:ext>
              </a:extLst>
            </p:cNvPr>
            <p:cNvSpPr/>
            <p:nvPr/>
          </p:nvSpPr>
          <p:spPr bwMode="auto">
            <a:xfrm>
              <a:off x="4970627" y="773168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4</a:t>
              </a:r>
              <a:endParaRPr dirty="0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30B10498-8B09-30A4-9448-B0984D09F107}"/>
                </a:ext>
              </a:extLst>
            </p:cNvPr>
            <p:cNvSpPr/>
            <p:nvPr/>
          </p:nvSpPr>
          <p:spPr bwMode="auto">
            <a:xfrm>
              <a:off x="5221979" y="773168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5</a:t>
              </a:r>
              <a:endParaRPr/>
            </a:p>
          </p:txBody>
        </p:sp>
        <p:sp>
          <p:nvSpPr>
            <p:cNvPr id="26" name="Rectangle 6">
              <a:extLst>
                <a:ext uri="{FF2B5EF4-FFF2-40B4-BE49-F238E27FC236}">
                  <a16:creationId xmlns:a16="http://schemas.microsoft.com/office/drawing/2014/main" id="{C51D7139-43D5-C611-C5B4-B979528469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8020" y="349273"/>
              <a:ext cx="796994" cy="385762"/>
            </a:xfrm>
            <a:prstGeom prst="rect">
              <a:avLst/>
            </a:prstGeom>
            <a:solidFill>
              <a:srgbClr val="B5B6B3">
                <a:lumMod val="20000"/>
                <a:lumOff val="80000"/>
              </a:srgbClr>
            </a:solidFill>
            <a:ln w="9525" algn="ctr">
              <a:solidFill>
                <a:srgbClr val="B5B6B3"/>
              </a:solidFill>
              <a:miter lim="800000"/>
              <a:headEnd/>
              <a:tailEnd/>
            </a:ln>
            <a:effectLst/>
          </p:spPr>
          <p:txBody>
            <a:bodyPr wrap="none" lIns="72000" anchor="ctr"/>
            <a:lstStyle/>
            <a:p>
              <a:pPr algn="ctr">
                <a:defRPr/>
              </a:pPr>
              <a:r>
                <a:rPr lang="fr-FR" sz="1050" b="1" dirty="0">
                  <a:solidFill>
                    <a:srgbClr val="934C94">
                      <a:lumMod val="50000"/>
                    </a:srgbClr>
                  </a:solidFill>
                  <a:cs typeface="Arial"/>
                </a:rPr>
                <a:t>Probabilité</a:t>
              </a:r>
              <a:endParaRPr dirty="0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3E7FDC24-6C2B-53FB-5CE1-7CDFE053B8FB}"/>
                </a:ext>
              </a:extLst>
            </p:cNvPr>
            <p:cNvSpPr/>
            <p:nvPr/>
          </p:nvSpPr>
          <p:spPr bwMode="auto">
            <a:xfrm>
              <a:off x="4210393" y="349273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1</a:t>
              </a:r>
              <a:endParaRPr dirty="0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836D9549-79BA-3DF9-19C3-F88E7E7C4B68}"/>
                </a:ext>
              </a:extLst>
            </p:cNvPr>
            <p:cNvSpPr/>
            <p:nvPr/>
          </p:nvSpPr>
          <p:spPr bwMode="auto">
            <a:xfrm>
              <a:off x="4461745" y="349273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2</a:t>
              </a:r>
              <a:endParaRPr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3DEFCD26-2C5C-326B-0F1C-B401A06068F0}"/>
                </a:ext>
              </a:extLst>
            </p:cNvPr>
            <p:cNvSpPr/>
            <p:nvPr/>
          </p:nvSpPr>
          <p:spPr bwMode="auto">
            <a:xfrm>
              <a:off x="4713096" y="349273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3</a:t>
              </a:r>
              <a:endParaRPr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CD04372F-1C05-88C0-4177-8D13BE29C436}"/>
                </a:ext>
              </a:extLst>
            </p:cNvPr>
            <p:cNvSpPr/>
            <p:nvPr/>
          </p:nvSpPr>
          <p:spPr bwMode="auto">
            <a:xfrm>
              <a:off x="4970627" y="349273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4</a:t>
              </a:r>
              <a:endParaRPr dirty="0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5D7BB7C4-DC3E-902D-22C9-E10BB0A086E8}"/>
                </a:ext>
              </a:extLst>
            </p:cNvPr>
            <p:cNvSpPr/>
            <p:nvPr/>
          </p:nvSpPr>
          <p:spPr bwMode="auto">
            <a:xfrm>
              <a:off x="5221979" y="349273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5</a:t>
              </a: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96937025" name="Espace réservé du pied de page 8"/>
          <p:cNvSpPr>
            <a:spLocks noGrp="1"/>
          </p:cNvSpPr>
          <p:nvPr>
            <p:ph type="ftr" sz="quarter" idx="11"/>
          </p:nvPr>
        </p:nvSpPr>
        <p:spPr bwMode="auto">
          <a:xfrm>
            <a:off x="888840" y="5756702"/>
            <a:ext cx="5029200" cy="368317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fr-FR" sz="700">
                <a:solidFill>
                  <a:srgbClr val="FFFFFF"/>
                </a:solidFill>
              </a:rPr>
              <a:t>Comité d’Audit</a:t>
            </a:r>
            <a:endParaRPr/>
          </a:p>
        </p:txBody>
      </p:sp>
      <p:sp>
        <p:nvSpPr>
          <p:cNvPr id="1124843796" name="Espace réservé du numéro de diapositive 6"/>
          <p:cNvSpPr>
            <a:spLocks noGrp="1"/>
          </p:cNvSpPr>
          <p:nvPr>
            <p:ph type="sldNum" sz="quarter" idx="12"/>
          </p:nvPr>
        </p:nvSpPr>
        <p:spPr bwMode="auto">
          <a:xfrm>
            <a:off x="7159688" y="5756702"/>
            <a:ext cx="738158" cy="368317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fld id="{2225CBB9-EEA3-4126-9BE9-FDC100C97CE8}" type="slidenum">
              <a:rPr lang="fr-FR" sz="700">
                <a:solidFill>
                  <a:srgbClr val="FFFFFF"/>
                </a:solidFill>
              </a:rPr>
              <a:t>8</a:t>
            </a:fld>
            <a:endParaRPr lang="fr-FR" sz="700">
              <a:solidFill>
                <a:srgbClr val="FFFFFF"/>
              </a:solidFill>
            </a:endParaRPr>
          </a:p>
        </p:txBody>
      </p:sp>
      <p:sp>
        <p:nvSpPr>
          <p:cNvPr id="2140751348" name="Rectangle 43"/>
          <p:cNvSpPr>
            <a:spLocks noChangeArrowheads="1"/>
          </p:cNvSpPr>
          <p:nvPr/>
        </p:nvSpPr>
        <p:spPr bwMode="auto">
          <a:xfrm>
            <a:off x="-11907" y="192691"/>
            <a:ext cx="9144664" cy="755527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 sz="700">
              <a:solidFill>
                <a:sysClr val="windowText" lastClr="000000"/>
              </a:solidFill>
              <a:cs typeface="Arial"/>
            </a:endParaRPr>
          </a:p>
        </p:txBody>
      </p:sp>
      <p:sp>
        <p:nvSpPr>
          <p:cNvPr id="1986752871" name="Rectangle 4"/>
          <p:cNvSpPr>
            <a:spLocks noChangeArrowheads="1"/>
          </p:cNvSpPr>
          <p:nvPr/>
        </p:nvSpPr>
        <p:spPr bwMode="auto">
          <a:xfrm>
            <a:off x="672325" y="216924"/>
            <a:ext cx="8460432" cy="576263"/>
          </a:xfrm>
          <a:prstGeom prst="rect">
            <a:avLst/>
          </a:prstGeom>
          <a:solidFill>
            <a:srgbClr val="B5B6B3"/>
          </a:solidFill>
          <a:ln w="9525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fr-FR" sz="1600" b="1">
                <a:solidFill>
                  <a:prstClr val="white"/>
                </a:solidFill>
                <a:cs typeface="Arial"/>
              </a:rPr>
              <a:t>Défaut de filtration d’eau</a:t>
            </a:r>
            <a:endParaRPr/>
          </a:p>
        </p:txBody>
      </p:sp>
      <p:sp>
        <p:nvSpPr>
          <p:cNvPr id="1921235843" name="Rectangle 5"/>
          <p:cNvSpPr>
            <a:spLocks noChangeArrowheads="1"/>
          </p:cNvSpPr>
          <p:nvPr/>
        </p:nvSpPr>
        <p:spPr bwMode="auto">
          <a:xfrm>
            <a:off x="23681" y="1328661"/>
            <a:ext cx="6714000" cy="93503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 anchorCtr="0"/>
          <a:lstStyle/>
          <a:p>
            <a:pPr algn="just">
              <a:lnSpc>
                <a:spcPct val="107000"/>
              </a:lnSpc>
              <a:defRPr/>
            </a:pPr>
            <a:r>
              <a:rPr lang="fr-FR" sz="1000">
                <a:solidFill>
                  <a:srgbClr val="262626"/>
                </a:solidFill>
                <a:ea typeface="Times New Roman"/>
                <a:cs typeface="Arial"/>
              </a:rPr>
              <a:t>Absence de filtration mécanique / chimique / biologique de l’eau d’hébergement des poissons</a:t>
            </a:r>
            <a:endParaRPr/>
          </a:p>
        </p:txBody>
      </p:sp>
      <p:sp>
        <p:nvSpPr>
          <p:cNvPr id="1165757804" name="Rectangle 51"/>
          <p:cNvSpPr>
            <a:spLocks noChangeArrowheads="1"/>
          </p:cNvSpPr>
          <p:nvPr/>
        </p:nvSpPr>
        <p:spPr bwMode="auto">
          <a:xfrm>
            <a:off x="-11242" y="217054"/>
            <a:ext cx="684213" cy="576000"/>
          </a:xfrm>
          <a:prstGeom prst="rect">
            <a:avLst/>
          </a:prstGeom>
          <a:solidFill>
            <a:srgbClr val="B5B6B3">
              <a:lumMod val="20000"/>
              <a:lumOff val="80000"/>
            </a:srgbClr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fr-FR" sz="1600" b="1">
                <a:solidFill>
                  <a:srgbClr val="262626"/>
                </a:solidFill>
                <a:cs typeface="Arial"/>
              </a:rPr>
              <a:t>R3</a:t>
            </a:r>
            <a:endParaRPr/>
          </a:p>
        </p:txBody>
      </p:sp>
      <p:sp>
        <p:nvSpPr>
          <p:cNvPr id="1454038440" name="Rectangle 49"/>
          <p:cNvSpPr>
            <a:spLocks noChangeArrowheads="1"/>
          </p:cNvSpPr>
          <p:nvPr/>
        </p:nvSpPr>
        <p:spPr bwMode="auto">
          <a:xfrm>
            <a:off x="1248389" y="966710"/>
            <a:ext cx="5472000" cy="262800"/>
          </a:xfrm>
          <a:prstGeom prst="rect">
            <a:avLst/>
          </a:prstGeom>
          <a:solidFill>
            <a:srgbClr val="FFFFFF"/>
          </a:solidFill>
          <a:ln w="9525" algn="ctr">
            <a:solidFill>
              <a:srgbClr val="B5B6B3"/>
            </a:solidFill>
            <a:miter lim="800000"/>
            <a:headEnd/>
            <a:tailEnd/>
          </a:ln>
        </p:spPr>
        <p:txBody>
          <a:bodyPr anchor="ctr" anchorCtr="0"/>
          <a:lstStyle/>
          <a:p>
            <a:pPr lvl="0">
              <a:defRPr/>
            </a:pPr>
            <a:r>
              <a:rPr lang="fr-FR" sz="1100">
                <a:solidFill>
                  <a:sysClr val="windowText" lastClr="000000"/>
                </a:solidFill>
                <a:cs typeface="Arial"/>
              </a:rPr>
              <a:t>Technique</a:t>
            </a:r>
            <a:endParaRPr/>
          </a:p>
        </p:txBody>
      </p:sp>
      <p:sp>
        <p:nvSpPr>
          <p:cNvPr id="447766940" name="Rectangle 48"/>
          <p:cNvSpPr>
            <a:spLocks noChangeArrowheads="1"/>
          </p:cNvSpPr>
          <p:nvPr/>
        </p:nvSpPr>
        <p:spPr bwMode="auto">
          <a:xfrm>
            <a:off x="124" y="2344402"/>
            <a:ext cx="1872208" cy="360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r>
              <a:rPr lang="fr-FR" sz="1000" b="1">
                <a:solidFill>
                  <a:srgbClr val="002D5C"/>
                </a:solidFill>
                <a:cs typeface="Arial"/>
              </a:rPr>
              <a:t>Responsable du risque</a:t>
            </a:r>
            <a:endParaRPr/>
          </a:p>
        </p:txBody>
      </p:sp>
      <p:sp>
        <p:nvSpPr>
          <p:cNvPr id="1551716186" name="Rectangle 49"/>
          <p:cNvSpPr>
            <a:spLocks noChangeArrowheads="1"/>
          </p:cNvSpPr>
          <p:nvPr/>
        </p:nvSpPr>
        <p:spPr bwMode="auto">
          <a:xfrm>
            <a:off x="1895888" y="2336903"/>
            <a:ext cx="4824501" cy="360000"/>
          </a:xfrm>
          <a:prstGeom prst="rect">
            <a:avLst/>
          </a:prstGeom>
          <a:solidFill>
            <a:srgbClr val="FFFFFF"/>
          </a:solidFill>
          <a:ln w="9525" algn="ctr">
            <a:solidFill>
              <a:srgbClr val="B5B6B3"/>
            </a:solidFill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endParaRPr lang="fr-FR" sz="1050" b="1">
              <a:cs typeface="Arial"/>
            </a:endParaRPr>
          </a:p>
        </p:txBody>
      </p:sp>
      <p:sp>
        <p:nvSpPr>
          <p:cNvPr id="424275359" name="Rectangle 13"/>
          <p:cNvSpPr>
            <a:spLocks noChangeArrowheads="1"/>
          </p:cNvSpPr>
          <p:nvPr/>
        </p:nvSpPr>
        <p:spPr bwMode="auto">
          <a:xfrm rot="10800000">
            <a:off x="45386" y="2785108"/>
            <a:ext cx="432619" cy="1250656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Causes</a:t>
            </a:r>
            <a:endParaRPr/>
          </a:p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 génériques</a:t>
            </a:r>
            <a:endParaRPr/>
          </a:p>
        </p:txBody>
      </p:sp>
      <p:sp>
        <p:nvSpPr>
          <p:cNvPr id="932134875" name="Rectangle 15"/>
          <p:cNvSpPr>
            <a:spLocks noChangeArrowheads="1"/>
          </p:cNvSpPr>
          <p:nvPr/>
        </p:nvSpPr>
        <p:spPr bwMode="auto">
          <a:xfrm>
            <a:off x="520672" y="2785108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Défaut d’approvisionnement des filtres par la société prestataire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Commande des consommables non anticipée</a:t>
            </a:r>
            <a:endParaRPr/>
          </a:p>
        </p:txBody>
      </p:sp>
      <p:sp>
        <p:nvSpPr>
          <p:cNvPr id="118492952" name="Rectangle 19"/>
          <p:cNvSpPr>
            <a:spLocks noChangeArrowheads="1"/>
          </p:cNvSpPr>
          <p:nvPr/>
        </p:nvSpPr>
        <p:spPr bwMode="auto">
          <a:xfrm>
            <a:off x="8700709" y="2770109"/>
            <a:ext cx="432000" cy="1273482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Dispositifs de</a:t>
            </a:r>
            <a:endParaRPr/>
          </a:p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 maîtrise</a:t>
            </a:r>
            <a:endParaRPr/>
          </a:p>
        </p:txBody>
      </p:sp>
      <p:sp>
        <p:nvSpPr>
          <p:cNvPr id="529289276" name="Rectangle 48"/>
          <p:cNvSpPr>
            <a:spLocks noChangeArrowheads="1"/>
          </p:cNvSpPr>
          <p:nvPr/>
        </p:nvSpPr>
        <p:spPr bwMode="auto">
          <a:xfrm>
            <a:off x="23681" y="966710"/>
            <a:ext cx="1237783" cy="2628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fr-FR" sz="1000" b="1">
                <a:solidFill>
                  <a:srgbClr val="002D5C"/>
                </a:solidFill>
                <a:cs typeface="Arial"/>
              </a:rPr>
              <a:t>Nature du risque</a:t>
            </a:r>
            <a:endParaRPr/>
          </a:p>
        </p:txBody>
      </p:sp>
      <p:sp>
        <p:nvSpPr>
          <p:cNvPr id="1423160232" name="Rectangle 15"/>
          <p:cNvSpPr>
            <a:spLocks noChangeArrowheads="1"/>
          </p:cNvSpPr>
          <p:nvPr/>
        </p:nvSpPr>
        <p:spPr bwMode="auto">
          <a:xfrm>
            <a:off x="4625128" y="2786130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cs typeface="Arial"/>
              </a:rPr>
              <a:t>Surveillance quotidienne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cs typeface="Arial"/>
              </a:rPr>
              <a:t>Système d’alarme en place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cs typeface="Arial"/>
              </a:rPr>
              <a:t>Système de secours en doublons (pompes, filtres mécanique et chimique)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cs typeface="Arial"/>
              </a:rPr>
              <a:t>Contrat de maintenance 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cs typeface="Arial"/>
              </a:rPr>
              <a:t>Inventaires des consommables mis à jour </a:t>
            </a:r>
            <a:endParaRPr/>
          </a:p>
        </p:txBody>
      </p:sp>
      <p:sp>
        <p:nvSpPr>
          <p:cNvPr id="1328355161" name="Rectangle 13"/>
          <p:cNvSpPr>
            <a:spLocks noChangeArrowheads="1"/>
          </p:cNvSpPr>
          <p:nvPr/>
        </p:nvSpPr>
        <p:spPr bwMode="auto">
          <a:xfrm rot="10800000">
            <a:off x="45434" y="4074447"/>
            <a:ext cx="432619" cy="1250656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Causes </a:t>
            </a:r>
            <a:endParaRPr/>
          </a:p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spécifiques </a:t>
            </a:r>
            <a:endParaRPr/>
          </a:p>
        </p:txBody>
      </p:sp>
      <p:sp>
        <p:nvSpPr>
          <p:cNvPr id="716277268" name="Rectangle 15"/>
          <p:cNvSpPr>
            <a:spLocks noChangeArrowheads="1"/>
          </p:cNvSpPr>
          <p:nvPr/>
        </p:nvSpPr>
        <p:spPr bwMode="auto">
          <a:xfrm>
            <a:off x="520720" y="4074447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Stock épuisé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Panne du système de filtration 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Filtre biologique non efficace</a:t>
            </a:r>
            <a:endParaRPr/>
          </a:p>
        </p:txBody>
      </p:sp>
      <p:sp>
        <p:nvSpPr>
          <p:cNvPr id="1856174842" name="Rectangle 19"/>
          <p:cNvSpPr>
            <a:spLocks noChangeArrowheads="1"/>
          </p:cNvSpPr>
          <p:nvPr/>
        </p:nvSpPr>
        <p:spPr bwMode="auto">
          <a:xfrm>
            <a:off x="8700757" y="4059448"/>
            <a:ext cx="432000" cy="1273482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Plan </a:t>
            </a:r>
            <a:endParaRPr/>
          </a:p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d’amélioration</a:t>
            </a:r>
            <a:endParaRPr/>
          </a:p>
        </p:txBody>
      </p:sp>
      <p:sp>
        <p:nvSpPr>
          <p:cNvPr id="1488877618" name="Rectangle 15"/>
          <p:cNvSpPr>
            <a:spLocks noChangeArrowheads="1"/>
          </p:cNvSpPr>
          <p:nvPr/>
        </p:nvSpPr>
        <p:spPr bwMode="auto">
          <a:xfrm>
            <a:off x="4625176" y="4075469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endParaRPr lang="fr-FR" sz="700" b="1">
              <a:cs typeface="Arial"/>
            </a:endParaRPr>
          </a:p>
        </p:txBody>
      </p:sp>
      <p:sp>
        <p:nvSpPr>
          <p:cNvPr id="2046398740" name="Rectangle 13"/>
          <p:cNvSpPr>
            <a:spLocks noChangeArrowheads="1"/>
          </p:cNvSpPr>
          <p:nvPr/>
        </p:nvSpPr>
        <p:spPr bwMode="auto">
          <a:xfrm rot="10800000">
            <a:off x="45434" y="5370591"/>
            <a:ext cx="432619" cy="1250656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Conséquences</a:t>
            </a:r>
            <a:endParaRPr/>
          </a:p>
        </p:txBody>
      </p:sp>
      <p:sp>
        <p:nvSpPr>
          <p:cNvPr id="925282738" name="Rectangle 15"/>
          <p:cNvSpPr>
            <a:spLocks noChangeArrowheads="1"/>
          </p:cNvSpPr>
          <p:nvPr/>
        </p:nvSpPr>
        <p:spPr bwMode="auto">
          <a:xfrm>
            <a:off x="520720" y="5370591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Impact sur le bien-être des animaux pouvant conduire à leur mort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Impact sur les projets scientifiques: perte de données, retard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Impact financier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Impact sur le facteur émotionnel du personnel, fatigue compassionnelle</a:t>
            </a:r>
            <a:endParaRPr/>
          </a:p>
        </p:txBody>
      </p:sp>
      <p:sp>
        <p:nvSpPr>
          <p:cNvPr id="909870511" name="Rectangle 19"/>
          <p:cNvSpPr>
            <a:spLocks noChangeArrowheads="1"/>
          </p:cNvSpPr>
          <p:nvPr/>
        </p:nvSpPr>
        <p:spPr bwMode="auto">
          <a:xfrm>
            <a:off x="8700757" y="5355591"/>
            <a:ext cx="432000" cy="1273482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Indicateurs</a:t>
            </a:r>
            <a:endParaRPr/>
          </a:p>
        </p:txBody>
      </p:sp>
      <p:sp>
        <p:nvSpPr>
          <p:cNvPr id="1182048512" name="Rectangle 15"/>
          <p:cNvSpPr>
            <a:spLocks noChangeArrowheads="1"/>
          </p:cNvSpPr>
          <p:nvPr/>
        </p:nvSpPr>
        <p:spPr bwMode="auto">
          <a:xfrm>
            <a:off x="4625176" y="5355591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cs typeface="Arial"/>
              </a:rPr>
              <a:t>La gestion du stock sur l’inventaire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cs typeface="Arial"/>
              </a:rPr>
              <a:t>Le nombre d’intervention curative 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cs typeface="Arial"/>
              </a:rPr>
              <a:t>Le nombre d’anomalies déclarées</a:t>
            </a:r>
            <a:endParaRPr/>
          </a:p>
        </p:txBody>
      </p:sp>
      <p:sp>
        <p:nvSpPr>
          <p:cNvPr id="885684760" name="ZoneTexte 42"/>
          <p:cNvSpPr txBox="1"/>
          <p:nvPr/>
        </p:nvSpPr>
        <p:spPr bwMode="auto">
          <a:xfrm>
            <a:off x="-20044" y="6639739"/>
            <a:ext cx="6144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fld id="{B90DC484-7F6B-164F-BEE6-D98AEDD2E913}" type="slidenum">
              <a:rPr lang="fr-FR" sz="1000" b="1" spc="600">
                <a:solidFill>
                  <a:srgbClr val="281E78"/>
                </a:solidFill>
                <a:cs typeface="Arial"/>
              </a:rPr>
              <a:t>8</a:t>
            </a:fld>
            <a:endParaRPr lang="fr-FR" sz="1000" b="1" spc="600">
              <a:solidFill>
                <a:srgbClr val="281E78"/>
              </a:solidFill>
              <a:cs typeface="Arial"/>
            </a:endParaRPr>
          </a:p>
        </p:txBody>
      </p:sp>
      <p:cxnSp>
        <p:nvCxnSpPr>
          <p:cNvPr id="658701169" name="Connecteur droit 44"/>
          <p:cNvCxnSpPr/>
          <p:nvPr/>
        </p:nvCxnSpPr>
        <p:spPr bwMode="auto">
          <a:xfrm flipV="1">
            <a:off x="208006" y="196071"/>
            <a:ext cx="8725252" cy="15972"/>
          </a:xfrm>
          <a:prstGeom prst="line">
            <a:avLst/>
          </a:prstGeom>
          <a:ln w="9525" cmpd="sng">
            <a:solidFill>
              <a:srgbClr val="1C1C5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" name="Groupe 1">
            <a:extLst>
              <a:ext uri="{FF2B5EF4-FFF2-40B4-BE49-F238E27FC236}">
                <a16:creationId xmlns:a16="http://schemas.microsoft.com/office/drawing/2014/main" id="{6C457E07-E7CA-BF3D-2D2D-766492DA3638}"/>
              </a:ext>
            </a:extLst>
          </p:cNvPr>
          <p:cNvGrpSpPr/>
          <p:nvPr/>
        </p:nvGrpSpPr>
        <p:grpSpPr>
          <a:xfrm>
            <a:off x="6915529" y="964075"/>
            <a:ext cx="2065959" cy="1232990"/>
            <a:chOff x="3408020" y="349273"/>
            <a:chExt cx="2065959" cy="1232990"/>
          </a:xfrm>
        </p:grpSpPr>
        <p:sp>
          <p:nvSpPr>
            <p:cNvPr id="3" name="Rectangle 6">
              <a:extLst>
                <a:ext uri="{FF2B5EF4-FFF2-40B4-BE49-F238E27FC236}">
                  <a16:creationId xmlns:a16="http://schemas.microsoft.com/office/drawing/2014/main" id="{C55F3450-6B2B-D78C-8647-A0DE343AE1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8020" y="1196501"/>
              <a:ext cx="796994" cy="385762"/>
            </a:xfrm>
            <a:prstGeom prst="rect">
              <a:avLst/>
            </a:prstGeom>
            <a:solidFill>
              <a:srgbClr val="B5B6B3">
                <a:lumMod val="20000"/>
                <a:lumOff val="80000"/>
              </a:srgbClr>
            </a:solidFill>
            <a:ln w="9525" algn="ctr">
              <a:solidFill>
                <a:srgbClr val="B5B6B3"/>
              </a:solidFill>
              <a:miter lim="800000"/>
              <a:headEnd/>
              <a:tailEnd/>
            </a:ln>
            <a:effectLst/>
          </p:spPr>
          <p:txBody>
            <a:bodyPr wrap="none" lIns="72000" anchor="ctr"/>
            <a:lstStyle/>
            <a:p>
              <a:pPr algn="ctr">
                <a:defRPr/>
              </a:pPr>
              <a:r>
                <a:rPr lang="fr-FR" sz="1050" b="1">
                  <a:solidFill>
                    <a:srgbClr val="934C94">
                      <a:lumMod val="50000"/>
                    </a:srgbClr>
                  </a:solidFill>
                  <a:cs typeface="Arial"/>
                </a:rPr>
                <a:t>Maîtrise</a:t>
              </a:r>
              <a:endParaRPr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72C3F398-0F59-2313-25A1-D2F2688432E6}"/>
                </a:ext>
              </a:extLst>
            </p:cNvPr>
            <p:cNvSpPr/>
            <p:nvPr/>
          </p:nvSpPr>
          <p:spPr bwMode="auto">
            <a:xfrm>
              <a:off x="4210393" y="1196501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1</a:t>
              </a:r>
              <a:endParaRPr dirty="0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22485A6-B709-626E-7552-CC9A7F1500CB}"/>
                </a:ext>
              </a:extLst>
            </p:cNvPr>
            <p:cNvSpPr/>
            <p:nvPr/>
          </p:nvSpPr>
          <p:spPr bwMode="auto">
            <a:xfrm>
              <a:off x="4461745" y="1196501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2</a:t>
              </a:r>
              <a:endParaRPr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5A40459F-07AB-A2B8-87C0-1BCFB28B6978}"/>
                </a:ext>
              </a:extLst>
            </p:cNvPr>
            <p:cNvSpPr/>
            <p:nvPr/>
          </p:nvSpPr>
          <p:spPr bwMode="auto">
            <a:xfrm>
              <a:off x="4713096" y="1196501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3</a:t>
              </a:r>
              <a:endParaRPr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EF35F35-27BE-E19A-C147-D4CA6BCFCE72}"/>
                </a:ext>
              </a:extLst>
            </p:cNvPr>
            <p:cNvSpPr/>
            <p:nvPr/>
          </p:nvSpPr>
          <p:spPr bwMode="auto">
            <a:xfrm>
              <a:off x="4970627" y="1196501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4</a:t>
              </a:r>
              <a:endParaRPr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C49BB80-F87C-2A17-DE64-41BF13885319}"/>
                </a:ext>
              </a:extLst>
            </p:cNvPr>
            <p:cNvSpPr/>
            <p:nvPr/>
          </p:nvSpPr>
          <p:spPr bwMode="auto">
            <a:xfrm>
              <a:off x="5221979" y="1196501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5</a:t>
              </a:r>
              <a:endParaRPr/>
            </a:p>
          </p:txBody>
        </p:sp>
        <p:sp>
          <p:nvSpPr>
            <p:cNvPr id="10" name="Rectangle 6">
              <a:extLst>
                <a:ext uri="{FF2B5EF4-FFF2-40B4-BE49-F238E27FC236}">
                  <a16:creationId xmlns:a16="http://schemas.microsoft.com/office/drawing/2014/main" id="{FB96E251-351F-E3FA-7EDD-BB8821EED3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8020" y="773168"/>
              <a:ext cx="796994" cy="385762"/>
            </a:xfrm>
            <a:prstGeom prst="rect">
              <a:avLst/>
            </a:prstGeom>
            <a:solidFill>
              <a:srgbClr val="B5B6B3">
                <a:lumMod val="20000"/>
                <a:lumOff val="80000"/>
              </a:srgbClr>
            </a:solidFill>
            <a:ln w="9525" algn="ctr">
              <a:solidFill>
                <a:srgbClr val="B5B6B3"/>
              </a:solidFill>
              <a:miter lim="800000"/>
              <a:headEnd/>
              <a:tailEnd/>
            </a:ln>
            <a:effectLst/>
          </p:spPr>
          <p:txBody>
            <a:bodyPr wrap="none" lIns="72000" anchor="ctr"/>
            <a:lstStyle/>
            <a:p>
              <a:pPr algn="ctr">
                <a:defRPr/>
              </a:pPr>
              <a:r>
                <a:rPr lang="fr-FR" sz="1050" b="1" dirty="0">
                  <a:solidFill>
                    <a:srgbClr val="934C94">
                      <a:lumMod val="50000"/>
                    </a:srgbClr>
                  </a:solidFill>
                  <a:cs typeface="Arial"/>
                </a:rPr>
                <a:t>Impact</a:t>
              </a:r>
              <a:endParaRPr dirty="0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445C0AF3-C23B-2C06-4E29-60ED3C35142C}"/>
                </a:ext>
              </a:extLst>
            </p:cNvPr>
            <p:cNvSpPr/>
            <p:nvPr/>
          </p:nvSpPr>
          <p:spPr bwMode="auto">
            <a:xfrm>
              <a:off x="4210393" y="773168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1</a:t>
              </a:r>
              <a:endParaRPr dirty="0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7603096-E291-7330-5B9F-394C5D0D4F59}"/>
                </a:ext>
              </a:extLst>
            </p:cNvPr>
            <p:cNvSpPr/>
            <p:nvPr/>
          </p:nvSpPr>
          <p:spPr bwMode="auto">
            <a:xfrm>
              <a:off x="4461745" y="773168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2</a:t>
              </a:r>
              <a:endParaRPr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2700C0B-247B-04DC-F8A5-22B183861D4C}"/>
                </a:ext>
              </a:extLst>
            </p:cNvPr>
            <p:cNvSpPr/>
            <p:nvPr/>
          </p:nvSpPr>
          <p:spPr bwMode="auto">
            <a:xfrm>
              <a:off x="4713096" y="773168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3</a:t>
              </a:r>
              <a:endParaRPr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D6A7C39D-1448-DE50-9ED4-23AD99C32F52}"/>
                </a:ext>
              </a:extLst>
            </p:cNvPr>
            <p:cNvSpPr/>
            <p:nvPr/>
          </p:nvSpPr>
          <p:spPr bwMode="auto">
            <a:xfrm>
              <a:off x="4970627" y="773168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4</a:t>
              </a:r>
              <a:endParaRPr dirty="0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173D070-C880-43EA-5426-36185333CF17}"/>
                </a:ext>
              </a:extLst>
            </p:cNvPr>
            <p:cNvSpPr/>
            <p:nvPr/>
          </p:nvSpPr>
          <p:spPr bwMode="auto">
            <a:xfrm>
              <a:off x="5221979" y="773168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5</a:t>
              </a:r>
              <a:endParaRPr/>
            </a:p>
          </p:txBody>
        </p:sp>
        <p:sp>
          <p:nvSpPr>
            <p:cNvPr id="26" name="Rectangle 6">
              <a:extLst>
                <a:ext uri="{FF2B5EF4-FFF2-40B4-BE49-F238E27FC236}">
                  <a16:creationId xmlns:a16="http://schemas.microsoft.com/office/drawing/2014/main" id="{0105B407-BB36-5444-B17F-5C3E3C247F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8020" y="349273"/>
              <a:ext cx="796994" cy="385762"/>
            </a:xfrm>
            <a:prstGeom prst="rect">
              <a:avLst/>
            </a:prstGeom>
            <a:solidFill>
              <a:srgbClr val="B5B6B3">
                <a:lumMod val="20000"/>
                <a:lumOff val="80000"/>
              </a:srgbClr>
            </a:solidFill>
            <a:ln w="9525" algn="ctr">
              <a:solidFill>
                <a:srgbClr val="B5B6B3"/>
              </a:solidFill>
              <a:miter lim="800000"/>
              <a:headEnd/>
              <a:tailEnd/>
            </a:ln>
            <a:effectLst/>
          </p:spPr>
          <p:txBody>
            <a:bodyPr wrap="none" lIns="72000" anchor="ctr"/>
            <a:lstStyle/>
            <a:p>
              <a:pPr algn="ctr">
                <a:defRPr/>
              </a:pPr>
              <a:r>
                <a:rPr lang="fr-FR" sz="1050" b="1" dirty="0">
                  <a:solidFill>
                    <a:srgbClr val="934C94">
                      <a:lumMod val="50000"/>
                    </a:srgbClr>
                  </a:solidFill>
                  <a:cs typeface="Arial"/>
                </a:rPr>
                <a:t>Probabilité</a:t>
              </a:r>
              <a:endParaRPr dirty="0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9B4615C5-D881-9CD8-8282-55A7F02860E8}"/>
                </a:ext>
              </a:extLst>
            </p:cNvPr>
            <p:cNvSpPr/>
            <p:nvPr/>
          </p:nvSpPr>
          <p:spPr bwMode="auto">
            <a:xfrm>
              <a:off x="4210393" y="349273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1</a:t>
              </a:r>
              <a:endParaRPr dirty="0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E204C2E0-7F24-79AD-0880-F64E3DE8421D}"/>
                </a:ext>
              </a:extLst>
            </p:cNvPr>
            <p:cNvSpPr/>
            <p:nvPr/>
          </p:nvSpPr>
          <p:spPr bwMode="auto">
            <a:xfrm>
              <a:off x="4461745" y="349273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2</a:t>
              </a:r>
              <a:endParaRPr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6C38DBCC-A527-2B39-77B4-97FF4C8E834F}"/>
                </a:ext>
              </a:extLst>
            </p:cNvPr>
            <p:cNvSpPr/>
            <p:nvPr/>
          </p:nvSpPr>
          <p:spPr bwMode="auto">
            <a:xfrm>
              <a:off x="4713096" y="349273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3</a:t>
              </a:r>
              <a:endParaRPr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457BA628-4642-A65C-6081-7F1BCD24B2F4}"/>
                </a:ext>
              </a:extLst>
            </p:cNvPr>
            <p:cNvSpPr/>
            <p:nvPr/>
          </p:nvSpPr>
          <p:spPr bwMode="auto">
            <a:xfrm>
              <a:off x="4970627" y="349273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4</a:t>
              </a:r>
              <a:endParaRPr dirty="0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2E33FA05-BE76-B3C6-D9AE-C2D7E4B6CBFC}"/>
                </a:ext>
              </a:extLst>
            </p:cNvPr>
            <p:cNvSpPr/>
            <p:nvPr/>
          </p:nvSpPr>
          <p:spPr bwMode="auto">
            <a:xfrm>
              <a:off x="5221979" y="349273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5</a:t>
              </a: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56241568" name="Espace réservé du pied de page 8"/>
          <p:cNvSpPr>
            <a:spLocks noGrp="1"/>
          </p:cNvSpPr>
          <p:nvPr>
            <p:ph type="ftr" sz="quarter" idx="11"/>
          </p:nvPr>
        </p:nvSpPr>
        <p:spPr bwMode="auto">
          <a:xfrm>
            <a:off x="888840" y="5756702"/>
            <a:ext cx="5029200" cy="368317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fr-FR" sz="700">
                <a:solidFill>
                  <a:srgbClr val="FFFFFF"/>
                </a:solidFill>
              </a:rPr>
              <a:t>Comité d’Audit</a:t>
            </a:r>
            <a:endParaRPr/>
          </a:p>
        </p:txBody>
      </p:sp>
      <p:sp>
        <p:nvSpPr>
          <p:cNvPr id="913739521" name="Espace réservé du numéro de diapositive 6"/>
          <p:cNvSpPr>
            <a:spLocks noGrp="1"/>
          </p:cNvSpPr>
          <p:nvPr>
            <p:ph type="sldNum" sz="quarter" idx="12"/>
          </p:nvPr>
        </p:nvSpPr>
        <p:spPr bwMode="auto">
          <a:xfrm>
            <a:off x="7159688" y="5756702"/>
            <a:ext cx="738158" cy="368317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fld id="{2225CBB9-EEA3-4126-9BE9-FDC100C97CE8}" type="slidenum">
              <a:rPr lang="fr-FR" sz="700">
                <a:solidFill>
                  <a:srgbClr val="FFFFFF"/>
                </a:solidFill>
              </a:rPr>
              <a:t>9</a:t>
            </a:fld>
            <a:endParaRPr lang="fr-FR" sz="700">
              <a:solidFill>
                <a:srgbClr val="FFFFFF"/>
              </a:solidFill>
            </a:endParaRPr>
          </a:p>
        </p:txBody>
      </p:sp>
      <p:sp>
        <p:nvSpPr>
          <p:cNvPr id="736597112" name="Rectangle 43"/>
          <p:cNvSpPr>
            <a:spLocks noChangeArrowheads="1"/>
          </p:cNvSpPr>
          <p:nvPr/>
        </p:nvSpPr>
        <p:spPr bwMode="auto">
          <a:xfrm>
            <a:off x="-11907" y="192691"/>
            <a:ext cx="9144664" cy="755527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 sz="700">
              <a:solidFill>
                <a:sysClr val="windowText" lastClr="000000"/>
              </a:solidFill>
              <a:cs typeface="Arial"/>
            </a:endParaRPr>
          </a:p>
        </p:txBody>
      </p:sp>
      <p:sp>
        <p:nvSpPr>
          <p:cNvPr id="1507010650" name="Rectangle 4"/>
          <p:cNvSpPr>
            <a:spLocks noChangeArrowheads="1"/>
          </p:cNvSpPr>
          <p:nvPr/>
        </p:nvSpPr>
        <p:spPr bwMode="auto">
          <a:xfrm>
            <a:off x="672325" y="216924"/>
            <a:ext cx="8460432" cy="576263"/>
          </a:xfrm>
          <a:prstGeom prst="rect">
            <a:avLst/>
          </a:prstGeom>
          <a:solidFill>
            <a:srgbClr val="B5B6B3"/>
          </a:solidFill>
          <a:ln w="9525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fr-FR" sz="1600" b="1">
                <a:solidFill>
                  <a:prstClr val="white"/>
                </a:solidFill>
                <a:cs typeface="Arial"/>
              </a:rPr>
              <a:t>Panne d’électricité</a:t>
            </a:r>
            <a:endParaRPr/>
          </a:p>
        </p:txBody>
      </p:sp>
      <p:sp>
        <p:nvSpPr>
          <p:cNvPr id="814254399" name="Rectangle 5"/>
          <p:cNvSpPr>
            <a:spLocks noChangeArrowheads="1"/>
          </p:cNvSpPr>
          <p:nvPr/>
        </p:nvSpPr>
        <p:spPr bwMode="auto">
          <a:xfrm>
            <a:off x="23681" y="1328661"/>
            <a:ext cx="6714000" cy="93503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 anchorCtr="0"/>
          <a:lstStyle/>
          <a:p>
            <a:pPr algn="just">
              <a:lnSpc>
                <a:spcPct val="107000"/>
              </a:lnSpc>
              <a:defRPr/>
            </a:pPr>
            <a:r>
              <a:rPr lang="fr-FR" sz="1000">
                <a:solidFill>
                  <a:srgbClr val="262626"/>
                </a:solidFill>
                <a:ea typeface="Times New Roman"/>
                <a:cs typeface="Arial"/>
              </a:rPr>
              <a:t>Défaut d’alimentation électrique conduisant à la mise à l’arrêt des équipements</a:t>
            </a:r>
            <a:endParaRPr/>
          </a:p>
        </p:txBody>
      </p:sp>
      <p:sp>
        <p:nvSpPr>
          <p:cNvPr id="857900672" name="Rectangle 51"/>
          <p:cNvSpPr>
            <a:spLocks noChangeArrowheads="1"/>
          </p:cNvSpPr>
          <p:nvPr/>
        </p:nvSpPr>
        <p:spPr bwMode="auto">
          <a:xfrm>
            <a:off x="-11242" y="217054"/>
            <a:ext cx="684213" cy="576000"/>
          </a:xfrm>
          <a:prstGeom prst="rect">
            <a:avLst/>
          </a:prstGeom>
          <a:solidFill>
            <a:srgbClr val="B5B6B3">
              <a:lumMod val="20000"/>
              <a:lumOff val="80000"/>
            </a:srgbClr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fr-FR" sz="1600" b="1">
                <a:solidFill>
                  <a:srgbClr val="262626"/>
                </a:solidFill>
                <a:cs typeface="Arial"/>
              </a:rPr>
              <a:t>R4</a:t>
            </a:r>
            <a:endParaRPr/>
          </a:p>
        </p:txBody>
      </p:sp>
      <p:sp>
        <p:nvSpPr>
          <p:cNvPr id="1879835746" name="Rectangle 49"/>
          <p:cNvSpPr>
            <a:spLocks noChangeArrowheads="1"/>
          </p:cNvSpPr>
          <p:nvPr/>
        </p:nvSpPr>
        <p:spPr bwMode="auto">
          <a:xfrm>
            <a:off x="1248389" y="966710"/>
            <a:ext cx="5472000" cy="262800"/>
          </a:xfrm>
          <a:prstGeom prst="rect">
            <a:avLst/>
          </a:prstGeom>
          <a:solidFill>
            <a:srgbClr val="FFFFFF"/>
          </a:solidFill>
          <a:ln w="9525" algn="ctr">
            <a:solidFill>
              <a:srgbClr val="B5B6B3"/>
            </a:solidFill>
            <a:miter lim="800000"/>
            <a:headEnd/>
            <a:tailEnd/>
          </a:ln>
        </p:spPr>
        <p:txBody>
          <a:bodyPr anchor="ctr" anchorCtr="0"/>
          <a:lstStyle/>
          <a:p>
            <a:pPr lvl="0">
              <a:defRPr/>
            </a:pPr>
            <a:r>
              <a:rPr lang="fr-FR" sz="1100">
                <a:solidFill>
                  <a:sysClr val="windowText" lastClr="000000"/>
                </a:solidFill>
                <a:cs typeface="Arial"/>
              </a:rPr>
              <a:t>Technique</a:t>
            </a:r>
            <a:endParaRPr/>
          </a:p>
        </p:txBody>
      </p:sp>
      <p:sp>
        <p:nvSpPr>
          <p:cNvPr id="1798968986" name="Rectangle 48"/>
          <p:cNvSpPr>
            <a:spLocks noChangeArrowheads="1"/>
          </p:cNvSpPr>
          <p:nvPr/>
        </p:nvSpPr>
        <p:spPr bwMode="auto">
          <a:xfrm>
            <a:off x="124" y="2344402"/>
            <a:ext cx="1872208" cy="360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r>
              <a:rPr lang="fr-FR" sz="1000" b="1">
                <a:solidFill>
                  <a:srgbClr val="002D5C"/>
                </a:solidFill>
                <a:cs typeface="Arial"/>
              </a:rPr>
              <a:t>Responsable du risque</a:t>
            </a:r>
            <a:endParaRPr/>
          </a:p>
        </p:txBody>
      </p:sp>
      <p:sp>
        <p:nvSpPr>
          <p:cNvPr id="290905869" name="Rectangle 49"/>
          <p:cNvSpPr>
            <a:spLocks noChangeArrowheads="1"/>
          </p:cNvSpPr>
          <p:nvPr/>
        </p:nvSpPr>
        <p:spPr bwMode="auto">
          <a:xfrm>
            <a:off x="1895888" y="2336903"/>
            <a:ext cx="4824501" cy="360000"/>
          </a:xfrm>
          <a:prstGeom prst="rect">
            <a:avLst/>
          </a:prstGeom>
          <a:solidFill>
            <a:srgbClr val="FFFFFF"/>
          </a:solidFill>
          <a:ln w="9525" algn="ctr">
            <a:solidFill>
              <a:srgbClr val="B5B6B3"/>
            </a:solidFill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endParaRPr lang="fr-FR" sz="1050" b="1">
              <a:cs typeface="Arial"/>
            </a:endParaRPr>
          </a:p>
        </p:txBody>
      </p:sp>
      <p:sp>
        <p:nvSpPr>
          <p:cNvPr id="204249845" name="Rectangle 13"/>
          <p:cNvSpPr>
            <a:spLocks noChangeArrowheads="1"/>
          </p:cNvSpPr>
          <p:nvPr/>
        </p:nvSpPr>
        <p:spPr bwMode="auto">
          <a:xfrm rot="10800000">
            <a:off x="45386" y="2785108"/>
            <a:ext cx="432619" cy="1250656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Causes</a:t>
            </a:r>
            <a:endParaRPr/>
          </a:p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 génériques</a:t>
            </a:r>
            <a:endParaRPr/>
          </a:p>
        </p:txBody>
      </p:sp>
      <p:sp>
        <p:nvSpPr>
          <p:cNvPr id="1956631520" name="Rectangle 15"/>
          <p:cNvSpPr>
            <a:spLocks noChangeArrowheads="1"/>
          </p:cNvSpPr>
          <p:nvPr/>
        </p:nvSpPr>
        <p:spPr bwMode="auto">
          <a:xfrm>
            <a:off x="520672" y="2785108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Panne nationale / ville / Bâtiment</a:t>
            </a:r>
            <a:endParaRPr/>
          </a:p>
        </p:txBody>
      </p:sp>
      <p:sp>
        <p:nvSpPr>
          <p:cNvPr id="1055705934" name="Rectangle 19"/>
          <p:cNvSpPr>
            <a:spLocks noChangeArrowheads="1"/>
          </p:cNvSpPr>
          <p:nvPr/>
        </p:nvSpPr>
        <p:spPr bwMode="auto">
          <a:xfrm>
            <a:off x="8700709" y="2770109"/>
            <a:ext cx="432000" cy="1273482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Dispositifs de</a:t>
            </a:r>
            <a:endParaRPr/>
          </a:p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 maîtrise</a:t>
            </a:r>
            <a:endParaRPr/>
          </a:p>
        </p:txBody>
      </p:sp>
      <p:sp>
        <p:nvSpPr>
          <p:cNvPr id="1883082513" name="Rectangle 48"/>
          <p:cNvSpPr>
            <a:spLocks noChangeArrowheads="1"/>
          </p:cNvSpPr>
          <p:nvPr/>
        </p:nvSpPr>
        <p:spPr bwMode="auto">
          <a:xfrm>
            <a:off x="23681" y="966710"/>
            <a:ext cx="1237783" cy="2628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fr-FR" sz="1000" b="1">
                <a:solidFill>
                  <a:srgbClr val="002D5C"/>
                </a:solidFill>
                <a:cs typeface="Arial"/>
              </a:rPr>
              <a:t>Nature du risque</a:t>
            </a:r>
            <a:endParaRPr/>
          </a:p>
        </p:txBody>
      </p:sp>
      <p:sp>
        <p:nvSpPr>
          <p:cNvPr id="1579590668" name="Rectangle 15"/>
          <p:cNvSpPr>
            <a:spLocks noChangeArrowheads="1"/>
          </p:cNvSpPr>
          <p:nvPr/>
        </p:nvSpPr>
        <p:spPr bwMode="auto">
          <a:xfrm>
            <a:off x="4625128" y="2786130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cs typeface="Arial"/>
              </a:rPr>
              <a:t>Système d’alarme existant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cs typeface="Arial"/>
              </a:rPr>
              <a:t>Réseau secouru et réseau ondulé existant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cs typeface="Arial"/>
              </a:rPr>
              <a:t>Animalerie d’accueil identifiées</a:t>
            </a:r>
            <a:endParaRPr/>
          </a:p>
        </p:txBody>
      </p:sp>
      <p:sp>
        <p:nvSpPr>
          <p:cNvPr id="2035212458" name="Rectangle 13"/>
          <p:cNvSpPr>
            <a:spLocks noChangeArrowheads="1"/>
          </p:cNvSpPr>
          <p:nvPr/>
        </p:nvSpPr>
        <p:spPr bwMode="auto">
          <a:xfrm rot="10800000">
            <a:off x="45434" y="4074447"/>
            <a:ext cx="432619" cy="1250656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Causes </a:t>
            </a:r>
            <a:endParaRPr/>
          </a:p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spécifiques </a:t>
            </a:r>
            <a:endParaRPr/>
          </a:p>
        </p:txBody>
      </p:sp>
      <p:sp>
        <p:nvSpPr>
          <p:cNvPr id="521884143" name="Rectangle 15"/>
          <p:cNvSpPr>
            <a:spLocks noChangeArrowheads="1"/>
          </p:cNvSpPr>
          <p:nvPr/>
        </p:nvSpPr>
        <p:spPr bwMode="auto">
          <a:xfrm>
            <a:off x="520720" y="4074447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Panne de la GTB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Equipements destinés à l’hébergement des animaux HS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endParaRPr lang="fr-FR" sz="800" b="1">
              <a:solidFill>
                <a:srgbClr val="000000"/>
              </a:solidFill>
              <a:cs typeface="Arial"/>
            </a:endParaRPr>
          </a:p>
        </p:txBody>
      </p:sp>
      <p:sp>
        <p:nvSpPr>
          <p:cNvPr id="1213534492" name="Rectangle 19"/>
          <p:cNvSpPr>
            <a:spLocks noChangeArrowheads="1"/>
          </p:cNvSpPr>
          <p:nvPr/>
        </p:nvSpPr>
        <p:spPr bwMode="auto">
          <a:xfrm>
            <a:off x="8700757" y="4059448"/>
            <a:ext cx="432000" cy="1273482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Plan </a:t>
            </a:r>
            <a:endParaRPr/>
          </a:p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d’amélioration</a:t>
            </a:r>
            <a:endParaRPr/>
          </a:p>
        </p:txBody>
      </p:sp>
      <p:sp>
        <p:nvSpPr>
          <p:cNvPr id="341509001" name="Rectangle 15"/>
          <p:cNvSpPr>
            <a:spLocks noChangeArrowheads="1"/>
          </p:cNvSpPr>
          <p:nvPr/>
        </p:nvSpPr>
        <p:spPr bwMode="auto">
          <a:xfrm>
            <a:off x="4625176" y="4075469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endParaRPr lang="fr-FR" sz="700" b="1">
              <a:cs typeface="Arial"/>
            </a:endParaRPr>
          </a:p>
        </p:txBody>
      </p:sp>
      <p:sp>
        <p:nvSpPr>
          <p:cNvPr id="1320908740" name="Rectangle 13"/>
          <p:cNvSpPr>
            <a:spLocks noChangeArrowheads="1"/>
          </p:cNvSpPr>
          <p:nvPr/>
        </p:nvSpPr>
        <p:spPr bwMode="auto">
          <a:xfrm rot="10800000">
            <a:off x="45434" y="5370591"/>
            <a:ext cx="432619" cy="1250656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Conséquences</a:t>
            </a:r>
            <a:endParaRPr/>
          </a:p>
        </p:txBody>
      </p:sp>
      <p:sp>
        <p:nvSpPr>
          <p:cNvPr id="769318705" name="Rectangle 15"/>
          <p:cNvSpPr>
            <a:spLocks noChangeArrowheads="1"/>
          </p:cNvSpPr>
          <p:nvPr/>
        </p:nvSpPr>
        <p:spPr bwMode="auto">
          <a:xfrm>
            <a:off x="520720" y="5370591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Equipements non alimentés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Le bien-être des animaux sera dépendant de la durée de la coupure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Lecteur de badge d’accès non fonctionnel, intrusion possible</a:t>
            </a:r>
            <a:endParaRPr/>
          </a:p>
        </p:txBody>
      </p:sp>
      <p:sp>
        <p:nvSpPr>
          <p:cNvPr id="1300867662" name="Rectangle 19"/>
          <p:cNvSpPr>
            <a:spLocks noChangeArrowheads="1"/>
          </p:cNvSpPr>
          <p:nvPr/>
        </p:nvSpPr>
        <p:spPr bwMode="auto">
          <a:xfrm>
            <a:off x="8700757" y="5355591"/>
            <a:ext cx="432000" cy="1273482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Indicateurs</a:t>
            </a:r>
            <a:endParaRPr/>
          </a:p>
        </p:txBody>
      </p:sp>
      <p:sp>
        <p:nvSpPr>
          <p:cNvPr id="200815959" name="Rectangle 15"/>
          <p:cNvSpPr>
            <a:spLocks noChangeArrowheads="1"/>
          </p:cNvSpPr>
          <p:nvPr/>
        </p:nvSpPr>
        <p:spPr bwMode="auto">
          <a:xfrm>
            <a:off x="4625176" y="5355591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cs typeface="Arial"/>
              </a:rPr>
              <a:t>Le nombre d’alarme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cs typeface="Arial"/>
              </a:rPr>
              <a:t>Le nombre d’anomalies déclarées</a:t>
            </a:r>
            <a:endParaRPr/>
          </a:p>
        </p:txBody>
      </p:sp>
      <p:sp>
        <p:nvSpPr>
          <p:cNvPr id="929176622" name="ZoneTexte 42"/>
          <p:cNvSpPr txBox="1"/>
          <p:nvPr/>
        </p:nvSpPr>
        <p:spPr bwMode="auto">
          <a:xfrm>
            <a:off x="-20044" y="6639739"/>
            <a:ext cx="6144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fld id="{B90DC484-7F6B-164F-BEE6-D98AEDD2E913}" type="slidenum">
              <a:rPr lang="fr-FR" sz="1000" b="1" spc="600">
                <a:solidFill>
                  <a:srgbClr val="281E78"/>
                </a:solidFill>
                <a:cs typeface="Arial"/>
              </a:rPr>
              <a:t>9</a:t>
            </a:fld>
            <a:endParaRPr lang="fr-FR" sz="1000" b="1" spc="600">
              <a:solidFill>
                <a:srgbClr val="281E78"/>
              </a:solidFill>
              <a:cs typeface="Arial"/>
            </a:endParaRPr>
          </a:p>
        </p:txBody>
      </p:sp>
      <p:cxnSp>
        <p:nvCxnSpPr>
          <p:cNvPr id="1365319708" name="Connecteur droit 44"/>
          <p:cNvCxnSpPr/>
          <p:nvPr/>
        </p:nvCxnSpPr>
        <p:spPr bwMode="auto">
          <a:xfrm flipV="1">
            <a:off x="208006" y="196071"/>
            <a:ext cx="8725252" cy="15972"/>
          </a:xfrm>
          <a:prstGeom prst="line">
            <a:avLst/>
          </a:prstGeom>
          <a:ln w="9525" cmpd="sng">
            <a:solidFill>
              <a:srgbClr val="1C1C5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" name="Groupe 1">
            <a:extLst>
              <a:ext uri="{FF2B5EF4-FFF2-40B4-BE49-F238E27FC236}">
                <a16:creationId xmlns:a16="http://schemas.microsoft.com/office/drawing/2014/main" id="{19BBE675-1942-B7C0-2400-80ADFA7D7C6F}"/>
              </a:ext>
            </a:extLst>
          </p:cNvPr>
          <p:cNvGrpSpPr/>
          <p:nvPr/>
        </p:nvGrpSpPr>
        <p:grpSpPr>
          <a:xfrm>
            <a:off x="6915529" y="964075"/>
            <a:ext cx="2065959" cy="1232990"/>
            <a:chOff x="3408020" y="349273"/>
            <a:chExt cx="2065959" cy="1232990"/>
          </a:xfrm>
        </p:grpSpPr>
        <p:sp>
          <p:nvSpPr>
            <p:cNvPr id="3" name="Rectangle 6">
              <a:extLst>
                <a:ext uri="{FF2B5EF4-FFF2-40B4-BE49-F238E27FC236}">
                  <a16:creationId xmlns:a16="http://schemas.microsoft.com/office/drawing/2014/main" id="{8CB402D1-E173-20D7-24E0-75180AAD8F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8020" y="1196501"/>
              <a:ext cx="796994" cy="385762"/>
            </a:xfrm>
            <a:prstGeom prst="rect">
              <a:avLst/>
            </a:prstGeom>
            <a:solidFill>
              <a:srgbClr val="B5B6B3">
                <a:lumMod val="20000"/>
                <a:lumOff val="80000"/>
              </a:srgbClr>
            </a:solidFill>
            <a:ln w="9525" algn="ctr">
              <a:solidFill>
                <a:srgbClr val="B5B6B3"/>
              </a:solidFill>
              <a:miter lim="800000"/>
              <a:headEnd/>
              <a:tailEnd/>
            </a:ln>
            <a:effectLst/>
          </p:spPr>
          <p:txBody>
            <a:bodyPr wrap="none" lIns="72000" anchor="ctr"/>
            <a:lstStyle/>
            <a:p>
              <a:pPr algn="ctr">
                <a:defRPr/>
              </a:pPr>
              <a:r>
                <a:rPr lang="fr-FR" sz="1050" b="1">
                  <a:solidFill>
                    <a:srgbClr val="934C94">
                      <a:lumMod val="50000"/>
                    </a:srgbClr>
                  </a:solidFill>
                  <a:cs typeface="Arial"/>
                </a:rPr>
                <a:t>Maîtrise</a:t>
              </a:r>
              <a:endParaRPr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A95DC80-65C0-51D5-B687-22603AC49CC6}"/>
                </a:ext>
              </a:extLst>
            </p:cNvPr>
            <p:cNvSpPr/>
            <p:nvPr/>
          </p:nvSpPr>
          <p:spPr bwMode="auto">
            <a:xfrm>
              <a:off x="4210393" y="1196501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1</a:t>
              </a:r>
              <a:endParaRPr dirty="0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FF29FDCE-A72C-4237-E4B9-1C3037C72210}"/>
                </a:ext>
              </a:extLst>
            </p:cNvPr>
            <p:cNvSpPr/>
            <p:nvPr/>
          </p:nvSpPr>
          <p:spPr bwMode="auto">
            <a:xfrm>
              <a:off x="4461745" y="1196501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2</a:t>
              </a:r>
              <a:endParaRPr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F23C77F-03A8-116B-DEBA-EBB43E960E02}"/>
                </a:ext>
              </a:extLst>
            </p:cNvPr>
            <p:cNvSpPr/>
            <p:nvPr/>
          </p:nvSpPr>
          <p:spPr bwMode="auto">
            <a:xfrm>
              <a:off x="4713096" y="1196501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3</a:t>
              </a:r>
              <a:endParaRPr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FCEB43C-A890-F703-3DFF-4267C79FD50C}"/>
                </a:ext>
              </a:extLst>
            </p:cNvPr>
            <p:cNvSpPr/>
            <p:nvPr/>
          </p:nvSpPr>
          <p:spPr bwMode="auto">
            <a:xfrm>
              <a:off x="4970627" y="1196501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4</a:t>
              </a:r>
              <a:endParaRPr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914FF0E-526A-8D19-51AF-9674BC1D4634}"/>
                </a:ext>
              </a:extLst>
            </p:cNvPr>
            <p:cNvSpPr/>
            <p:nvPr/>
          </p:nvSpPr>
          <p:spPr bwMode="auto">
            <a:xfrm>
              <a:off x="5221979" y="1196501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5</a:t>
              </a:r>
              <a:endParaRPr/>
            </a:p>
          </p:txBody>
        </p:sp>
        <p:sp>
          <p:nvSpPr>
            <p:cNvPr id="10" name="Rectangle 6">
              <a:extLst>
                <a:ext uri="{FF2B5EF4-FFF2-40B4-BE49-F238E27FC236}">
                  <a16:creationId xmlns:a16="http://schemas.microsoft.com/office/drawing/2014/main" id="{EA6C56D2-41F5-03B4-F5AE-D7D2A352F3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8020" y="773168"/>
              <a:ext cx="796994" cy="385762"/>
            </a:xfrm>
            <a:prstGeom prst="rect">
              <a:avLst/>
            </a:prstGeom>
            <a:solidFill>
              <a:srgbClr val="B5B6B3">
                <a:lumMod val="20000"/>
                <a:lumOff val="80000"/>
              </a:srgbClr>
            </a:solidFill>
            <a:ln w="9525" algn="ctr">
              <a:solidFill>
                <a:srgbClr val="B5B6B3"/>
              </a:solidFill>
              <a:miter lim="800000"/>
              <a:headEnd/>
              <a:tailEnd/>
            </a:ln>
            <a:effectLst/>
          </p:spPr>
          <p:txBody>
            <a:bodyPr wrap="none" lIns="72000" anchor="ctr"/>
            <a:lstStyle/>
            <a:p>
              <a:pPr algn="ctr">
                <a:defRPr/>
              </a:pPr>
              <a:r>
                <a:rPr lang="fr-FR" sz="1050" b="1" dirty="0">
                  <a:solidFill>
                    <a:srgbClr val="934C94">
                      <a:lumMod val="50000"/>
                    </a:srgbClr>
                  </a:solidFill>
                  <a:cs typeface="Arial"/>
                </a:rPr>
                <a:t>Impact</a:t>
              </a:r>
              <a:endParaRPr dirty="0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7B4D5F66-3C17-B3E7-0156-930B75152FBC}"/>
                </a:ext>
              </a:extLst>
            </p:cNvPr>
            <p:cNvSpPr/>
            <p:nvPr/>
          </p:nvSpPr>
          <p:spPr bwMode="auto">
            <a:xfrm>
              <a:off x="4210393" y="773168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1</a:t>
              </a:r>
              <a:endParaRPr dirty="0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4B1F94A4-C4BB-E217-417C-74B1C9EAB184}"/>
                </a:ext>
              </a:extLst>
            </p:cNvPr>
            <p:cNvSpPr/>
            <p:nvPr/>
          </p:nvSpPr>
          <p:spPr bwMode="auto">
            <a:xfrm>
              <a:off x="4461745" y="773168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2</a:t>
              </a:r>
              <a:endParaRPr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A4246458-5070-BBBB-08FC-4A018BF8AE9B}"/>
                </a:ext>
              </a:extLst>
            </p:cNvPr>
            <p:cNvSpPr/>
            <p:nvPr/>
          </p:nvSpPr>
          <p:spPr bwMode="auto">
            <a:xfrm>
              <a:off x="4713096" y="773168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3</a:t>
              </a:r>
              <a:endParaRPr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58389597-DE22-759F-E562-7BA2A73FC95C}"/>
                </a:ext>
              </a:extLst>
            </p:cNvPr>
            <p:cNvSpPr/>
            <p:nvPr/>
          </p:nvSpPr>
          <p:spPr bwMode="auto">
            <a:xfrm>
              <a:off x="4970627" y="773168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4</a:t>
              </a:r>
              <a:endParaRPr dirty="0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587C432F-8C8A-95B6-7478-9966F84FACA1}"/>
                </a:ext>
              </a:extLst>
            </p:cNvPr>
            <p:cNvSpPr/>
            <p:nvPr/>
          </p:nvSpPr>
          <p:spPr bwMode="auto">
            <a:xfrm>
              <a:off x="5221979" y="773168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5</a:t>
              </a:r>
              <a:endParaRPr/>
            </a:p>
          </p:txBody>
        </p:sp>
        <p:sp>
          <p:nvSpPr>
            <p:cNvPr id="26" name="Rectangle 6">
              <a:extLst>
                <a:ext uri="{FF2B5EF4-FFF2-40B4-BE49-F238E27FC236}">
                  <a16:creationId xmlns:a16="http://schemas.microsoft.com/office/drawing/2014/main" id="{538985D7-164D-1466-6C90-F5C5453060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8020" y="349273"/>
              <a:ext cx="796994" cy="385762"/>
            </a:xfrm>
            <a:prstGeom prst="rect">
              <a:avLst/>
            </a:prstGeom>
            <a:solidFill>
              <a:srgbClr val="B5B6B3">
                <a:lumMod val="20000"/>
                <a:lumOff val="80000"/>
              </a:srgbClr>
            </a:solidFill>
            <a:ln w="9525" algn="ctr">
              <a:solidFill>
                <a:srgbClr val="B5B6B3"/>
              </a:solidFill>
              <a:miter lim="800000"/>
              <a:headEnd/>
              <a:tailEnd/>
            </a:ln>
            <a:effectLst/>
          </p:spPr>
          <p:txBody>
            <a:bodyPr wrap="none" lIns="72000" anchor="ctr"/>
            <a:lstStyle/>
            <a:p>
              <a:pPr algn="ctr">
                <a:defRPr/>
              </a:pPr>
              <a:r>
                <a:rPr lang="fr-FR" sz="1050" b="1" dirty="0">
                  <a:solidFill>
                    <a:srgbClr val="934C94">
                      <a:lumMod val="50000"/>
                    </a:srgbClr>
                  </a:solidFill>
                  <a:cs typeface="Arial"/>
                </a:rPr>
                <a:t>Probabilité</a:t>
              </a:r>
              <a:endParaRPr dirty="0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70EC0831-64DD-D51E-BDA5-910B21BF8400}"/>
                </a:ext>
              </a:extLst>
            </p:cNvPr>
            <p:cNvSpPr/>
            <p:nvPr/>
          </p:nvSpPr>
          <p:spPr bwMode="auto">
            <a:xfrm>
              <a:off x="4210393" y="349273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1</a:t>
              </a:r>
              <a:endParaRPr dirty="0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8EC0E4D1-E516-7695-DB41-F5FC2E3CA57F}"/>
                </a:ext>
              </a:extLst>
            </p:cNvPr>
            <p:cNvSpPr/>
            <p:nvPr/>
          </p:nvSpPr>
          <p:spPr bwMode="auto">
            <a:xfrm>
              <a:off x="4461745" y="349273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2</a:t>
              </a:r>
              <a:endParaRPr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464C6F9B-1578-2C7E-C084-AC02B4E1F682}"/>
                </a:ext>
              </a:extLst>
            </p:cNvPr>
            <p:cNvSpPr/>
            <p:nvPr/>
          </p:nvSpPr>
          <p:spPr bwMode="auto">
            <a:xfrm>
              <a:off x="4713096" y="349273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3</a:t>
              </a:r>
              <a:endParaRPr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B97D6C47-3E3D-D49B-BB5B-64C46F5A11B9}"/>
                </a:ext>
              </a:extLst>
            </p:cNvPr>
            <p:cNvSpPr/>
            <p:nvPr/>
          </p:nvSpPr>
          <p:spPr bwMode="auto">
            <a:xfrm>
              <a:off x="4970627" y="349273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4</a:t>
              </a:r>
              <a:endParaRPr dirty="0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CAAE942D-3848-20E8-CCF2-CD545C3776F6}"/>
                </a:ext>
              </a:extLst>
            </p:cNvPr>
            <p:cNvSpPr/>
            <p:nvPr/>
          </p:nvSpPr>
          <p:spPr bwMode="auto">
            <a:xfrm>
              <a:off x="5221979" y="349273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5</a:t>
              </a: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31258015" name="Espace réservé du pied de page 8"/>
          <p:cNvSpPr>
            <a:spLocks noGrp="1"/>
          </p:cNvSpPr>
          <p:nvPr>
            <p:ph type="ftr" sz="quarter" idx="11"/>
          </p:nvPr>
        </p:nvSpPr>
        <p:spPr bwMode="auto">
          <a:xfrm>
            <a:off x="888840" y="5756702"/>
            <a:ext cx="5029200" cy="368317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fr-FR" sz="700">
                <a:solidFill>
                  <a:srgbClr val="FFFFFF"/>
                </a:solidFill>
              </a:rPr>
              <a:t>Comité d’Audit</a:t>
            </a:r>
            <a:endParaRPr/>
          </a:p>
        </p:txBody>
      </p:sp>
      <p:sp>
        <p:nvSpPr>
          <p:cNvPr id="1629582529" name="Espace réservé du numéro de diapositive 6"/>
          <p:cNvSpPr>
            <a:spLocks noGrp="1"/>
          </p:cNvSpPr>
          <p:nvPr>
            <p:ph type="sldNum" sz="quarter" idx="12"/>
          </p:nvPr>
        </p:nvSpPr>
        <p:spPr bwMode="auto">
          <a:xfrm>
            <a:off x="7159688" y="5756702"/>
            <a:ext cx="738158" cy="368317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fld id="{2225CBB9-EEA3-4126-9BE9-FDC100C97CE8}" type="slidenum">
              <a:rPr lang="fr-FR" sz="700">
                <a:solidFill>
                  <a:srgbClr val="FFFFFF"/>
                </a:solidFill>
              </a:rPr>
              <a:t>10</a:t>
            </a:fld>
            <a:endParaRPr lang="fr-FR" sz="700">
              <a:solidFill>
                <a:srgbClr val="FFFFFF"/>
              </a:solidFill>
            </a:endParaRPr>
          </a:p>
        </p:txBody>
      </p:sp>
      <p:sp>
        <p:nvSpPr>
          <p:cNvPr id="1623465364" name="Rectangle 43"/>
          <p:cNvSpPr>
            <a:spLocks noChangeArrowheads="1"/>
          </p:cNvSpPr>
          <p:nvPr/>
        </p:nvSpPr>
        <p:spPr bwMode="auto">
          <a:xfrm>
            <a:off x="-11907" y="192691"/>
            <a:ext cx="9144664" cy="755527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 sz="700">
              <a:solidFill>
                <a:sysClr val="windowText" lastClr="000000"/>
              </a:solidFill>
              <a:cs typeface="Arial"/>
            </a:endParaRPr>
          </a:p>
        </p:txBody>
      </p:sp>
      <p:sp>
        <p:nvSpPr>
          <p:cNvPr id="388113508" name="Rectangle 4"/>
          <p:cNvSpPr>
            <a:spLocks noChangeArrowheads="1"/>
          </p:cNvSpPr>
          <p:nvPr/>
        </p:nvSpPr>
        <p:spPr bwMode="auto">
          <a:xfrm>
            <a:off x="672325" y="216924"/>
            <a:ext cx="8460432" cy="576263"/>
          </a:xfrm>
          <a:prstGeom prst="rect">
            <a:avLst/>
          </a:prstGeom>
          <a:solidFill>
            <a:srgbClr val="B5B6B3"/>
          </a:solidFill>
          <a:ln w="9525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fr-FR" sz="1600" b="1">
                <a:solidFill>
                  <a:prstClr val="white"/>
                </a:solidFill>
                <a:cs typeface="Arial"/>
              </a:rPr>
              <a:t>Panne du matériel de nettoyage</a:t>
            </a:r>
            <a:endParaRPr/>
          </a:p>
        </p:txBody>
      </p:sp>
      <p:sp>
        <p:nvSpPr>
          <p:cNvPr id="1979026318" name="Rectangle 5"/>
          <p:cNvSpPr>
            <a:spLocks noChangeArrowheads="1"/>
          </p:cNvSpPr>
          <p:nvPr/>
        </p:nvSpPr>
        <p:spPr bwMode="auto">
          <a:xfrm>
            <a:off x="23681" y="1328661"/>
            <a:ext cx="6714000" cy="93503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 anchorCtr="0"/>
          <a:lstStyle/>
          <a:p>
            <a:pPr algn="just">
              <a:lnSpc>
                <a:spcPct val="107000"/>
              </a:lnSpc>
              <a:defRPr/>
            </a:pPr>
            <a:r>
              <a:rPr lang="fr-FR" sz="1000">
                <a:solidFill>
                  <a:srgbClr val="262626"/>
                </a:solidFill>
                <a:ea typeface="Times New Roman"/>
                <a:cs typeface="Arial"/>
              </a:rPr>
              <a:t>Impossibilité de nettoyer les aquariums et petits matériels de zootechnie </a:t>
            </a:r>
            <a:endParaRPr/>
          </a:p>
          <a:p>
            <a:pPr algn="just">
              <a:lnSpc>
                <a:spcPct val="107000"/>
              </a:lnSpc>
              <a:defRPr/>
            </a:pPr>
            <a:r>
              <a:rPr lang="fr-FR" sz="1000">
                <a:solidFill>
                  <a:srgbClr val="262626"/>
                </a:solidFill>
                <a:ea typeface="Times New Roman"/>
                <a:cs typeface="Arial"/>
              </a:rPr>
              <a:t>Impossibilité de nettoyer le sol de l’animalerie</a:t>
            </a:r>
            <a:endParaRPr/>
          </a:p>
        </p:txBody>
      </p:sp>
      <p:sp>
        <p:nvSpPr>
          <p:cNvPr id="848292628" name="Rectangle 51"/>
          <p:cNvSpPr>
            <a:spLocks noChangeArrowheads="1"/>
          </p:cNvSpPr>
          <p:nvPr/>
        </p:nvSpPr>
        <p:spPr bwMode="auto">
          <a:xfrm>
            <a:off x="-11242" y="217054"/>
            <a:ext cx="684213" cy="576000"/>
          </a:xfrm>
          <a:prstGeom prst="rect">
            <a:avLst/>
          </a:prstGeom>
          <a:solidFill>
            <a:srgbClr val="B5B6B3">
              <a:lumMod val="20000"/>
              <a:lumOff val="80000"/>
            </a:srgbClr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fr-FR" sz="1600" b="1">
                <a:solidFill>
                  <a:srgbClr val="262626"/>
                </a:solidFill>
                <a:cs typeface="Arial"/>
              </a:rPr>
              <a:t>R5</a:t>
            </a:r>
            <a:endParaRPr/>
          </a:p>
        </p:txBody>
      </p:sp>
      <p:sp>
        <p:nvSpPr>
          <p:cNvPr id="1990696484" name="Rectangle 49"/>
          <p:cNvSpPr>
            <a:spLocks noChangeArrowheads="1"/>
          </p:cNvSpPr>
          <p:nvPr/>
        </p:nvSpPr>
        <p:spPr bwMode="auto">
          <a:xfrm>
            <a:off x="1248389" y="966710"/>
            <a:ext cx="5472000" cy="262800"/>
          </a:xfrm>
          <a:prstGeom prst="rect">
            <a:avLst/>
          </a:prstGeom>
          <a:solidFill>
            <a:srgbClr val="FFFFFF"/>
          </a:solidFill>
          <a:ln w="9525" algn="ctr">
            <a:solidFill>
              <a:srgbClr val="B5B6B3"/>
            </a:solidFill>
            <a:miter lim="800000"/>
            <a:headEnd/>
            <a:tailEnd/>
          </a:ln>
        </p:spPr>
        <p:txBody>
          <a:bodyPr anchor="ctr" anchorCtr="0"/>
          <a:lstStyle/>
          <a:p>
            <a:pPr lvl="0">
              <a:defRPr/>
            </a:pPr>
            <a:r>
              <a:rPr lang="fr-FR" sz="1100">
                <a:solidFill>
                  <a:sysClr val="windowText" lastClr="000000"/>
                </a:solidFill>
                <a:cs typeface="Arial"/>
              </a:rPr>
              <a:t>Technique</a:t>
            </a:r>
            <a:endParaRPr/>
          </a:p>
        </p:txBody>
      </p:sp>
      <p:sp>
        <p:nvSpPr>
          <p:cNvPr id="1710960818" name="Rectangle 48"/>
          <p:cNvSpPr>
            <a:spLocks noChangeArrowheads="1"/>
          </p:cNvSpPr>
          <p:nvPr/>
        </p:nvSpPr>
        <p:spPr bwMode="auto">
          <a:xfrm>
            <a:off x="124" y="2344402"/>
            <a:ext cx="1872208" cy="360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r>
              <a:rPr lang="fr-FR" sz="1000" b="1">
                <a:solidFill>
                  <a:srgbClr val="002D5C"/>
                </a:solidFill>
                <a:cs typeface="Arial"/>
              </a:rPr>
              <a:t>Responsable du risque</a:t>
            </a:r>
            <a:endParaRPr/>
          </a:p>
        </p:txBody>
      </p:sp>
      <p:sp>
        <p:nvSpPr>
          <p:cNvPr id="104850482" name="Rectangle 49"/>
          <p:cNvSpPr>
            <a:spLocks noChangeArrowheads="1"/>
          </p:cNvSpPr>
          <p:nvPr/>
        </p:nvSpPr>
        <p:spPr bwMode="auto">
          <a:xfrm>
            <a:off x="1895888" y="2336903"/>
            <a:ext cx="4824501" cy="360000"/>
          </a:xfrm>
          <a:prstGeom prst="rect">
            <a:avLst/>
          </a:prstGeom>
          <a:solidFill>
            <a:srgbClr val="FFFFFF"/>
          </a:solidFill>
          <a:ln w="9525" algn="ctr">
            <a:solidFill>
              <a:srgbClr val="B5B6B3"/>
            </a:solidFill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endParaRPr lang="fr-FR" sz="1050" b="1">
              <a:cs typeface="Arial"/>
            </a:endParaRPr>
          </a:p>
        </p:txBody>
      </p:sp>
      <p:sp>
        <p:nvSpPr>
          <p:cNvPr id="2039831178" name="Rectangle 13"/>
          <p:cNvSpPr>
            <a:spLocks noChangeArrowheads="1"/>
          </p:cNvSpPr>
          <p:nvPr/>
        </p:nvSpPr>
        <p:spPr bwMode="auto">
          <a:xfrm rot="10800000">
            <a:off x="45386" y="2785108"/>
            <a:ext cx="432619" cy="1250656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Causes</a:t>
            </a:r>
            <a:endParaRPr/>
          </a:p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 génériques</a:t>
            </a:r>
            <a:endParaRPr/>
          </a:p>
        </p:txBody>
      </p:sp>
      <p:sp>
        <p:nvSpPr>
          <p:cNvPr id="721709603" name="Rectangle 15"/>
          <p:cNvSpPr>
            <a:spLocks noChangeArrowheads="1"/>
          </p:cNvSpPr>
          <p:nvPr/>
        </p:nvSpPr>
        <p:spPr bwMode="auto">
          <a:xfrm>
            <a:off x="520672" y="2785108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Problème d’alimentation électrique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Equipement défaillant</a:t>
            </a:r>
            <a:endParaRPr/>
          </a:p>
        </p:txBody>
      </p:sp>
      <p:sp>
        <p:nvSpPr>
          <p:cNvPr id="141655138" name="Rectangle 19"/>
          <p:cNvSpPr>
            <a:spLocks noChangeArrowheads="1"/>
          </p:cNvSpPr>
          <p:nvPr/>
        </p:nvSpPr>
        <p:spPr bwMode="auto">
          <a:xfrm>
            <a:off x="8700709" y="2770109"/>
            <a:ext cx="432000" cy="1273482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Dispositifs de</a:t>
            </a:r>
            <a:endParaRPr/>
          </a:p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 maîtrise</a:t>
            </a:r>
            <a:endParaRPr/>
          </a:p>
        </p:txBody>
      </p:sp>
      <p:sp>
        <p:nvSpPr>
          <p:cNvPr id="61066580" name="Rectangle 48"/>
          <p:cNvSpPr>
            <a:spLocks noChangeArrowheads="1"/>
          </p:cNvSpPr>
          <p:nvPr/>
        </p:nvSpPr>
        <p:spPr bwMode="auto">
          <a:xfrm>
            <a:off x="23681" y="966710"/>
            <a:ext cx="1237783" cy="2628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fr-FR" sz="1000" b="1">
                <a:solidFill>
                  <a:srgbClr val="002D5C"/>
                </a:solidFill>
                <a:cs typeface="Arial"/>
              </a:rPr>
              <a:t>Nature du risque</a:t>
            </a:r>
            <a:endParaRPr/>
          </a:p>
        </p:txBody>
      </p:sp>
      <p:sp>
        <p:nvSpPr>
          <p:cNvPr id="1239899583" name="Rectangle 15"/>
          <p:cNvSpPr>
            <a:spLocks noChangeArrowheads="1"/>
          </p:cNvSpPr>
          <p:nvPr/>
        </p:nvSpPr>
        <p:spPr bwMode="auto">
          <a:xfrm>
            <a:off x="4625128" y="2786130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cs typeface="Arial"/>
              </a:rPr>
              <a:t>Nettoyage du sol avec une méthode annexe 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cs typeface="Arial"/>
              </a:rPr>
              <a:t>Contrat de maintenance annuelle du matériel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cs typeface="Arial"/>
              </a:rPr>
              <a:t>Inventaire du stock de détergents mis à jour</a:t>
            </a:r>
            <a:endParaRPr/>
          </a:p>
        </p:txBody>
      </p:sp>
      <p:sp>
        <p:nvSpPr>
          <p:cNvPr id="446996567" name="Rectangle 13"/>
          <p:cNvSpPr>
            <a:spLocks noChangeArrowheads="1"/>
          </p:cNvSpPr>
          <p:nvPr/>
        </p:nvSpPr>
        <p:spPr bwMode="auto">
          <a:xfrm rot="10800000">
            <a:off x="45434" y="4074447"/>
            <a:ext cx="432619" cy="1250656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Causes </a:t>
            </a:r>
            <a:endParaRPr/>
          </a:p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spécifiques </a:t>
            </a:r>
            <a:endParaRPr/>
          </a:p>
        </p:txBody>
      </p:sp>
      <p:sp>
        <p:nvSpPr>
          <p:cNvPr id="147477607" name="Rectangle 15"/>
          <p:cNvSpPr>
            <a:spLocks noChangeArrowheads="1"/>
          </p:cNvSpPr>
          <p:nvPr/>
        </p:nvSpPr>
        <p:spPr bwMode="auto">
          <a:xfrm>
            <a:off x="520720" y="4074447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Machines à laver en panne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Défaut d’approvisionnement ou de stock de détergents</a:t>
            </a:r>
            <a:endParaRPr/>
          </a:p>
        </p:txBody>
      </p:sp>
      <p:sp>
        <p:nvSpPr>
          <p:cNvPr id="105449071" name="Rectangle 19"/>
          <p:cNvSpPr>
            <a:spLocks noChangeArrowheads="1"/>
          </p:cNvSpPr>
          <p:nvPr/>
        </p:nvSpPr>
        <p:spPr bwMode="auto">
          <a:xfrm>
            <a:off x="8700757" y="4059448"/>
            <a:ext cx="432000" cy="1273482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Plan </a:t>
            </a:r>
            <a:endParaRPr/>
          </a:p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d’amélioration</a:t>
            </a:r>
            <a:endParaRPr/>
          </a:p>
        </p:txBody>
      </p:sp>
      <p:sp>
        <p:nvSpPr>
          <p:cNvPr id="1908958108" name="Rectangle 15"/>
          <p:cNvSpPr>
            <a:spLocks noChangeArrowheads="1"/>
          </p:cNvSpPr>
          <p:nvPr/>
        </p:nvSpPr>
        <p:spPr bwMode="auto">
          <a:xfrm>
            <a:off x="4625176" y="4075469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algn="just">
              <a:buClr>
                <a:srgbClr val="EE7B10"/>
              </a:buClr>
              <a:defRPr/>
            </a:pPr>
            <a:endParaRPr lang="fr-FR" sz="700" b="1">
              <a:cs typeface="Arial"/>
            </a:endParaRPr>
          </a:p>
        </p:txBody>
      </p:sp>
      <p:sp>
        <p:nvSpPr>
          <p:cNvPr id="928310410" name="Rectangle 13"/>
          <p:cNvSpPr>
            <a:spLocks noChangeArrowheads="1"/>
          </p:cNvSpPr>
          <p:nvPr/>
        </p:nvSpPr>
        <p:spPr bwMode="auto">
          <a:xfrm rot="10800000">
            <a:off x="45434" y="5370591"/>
            <a:ext cx="432619" cy="1250656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Conséquences</a:t>
            </a:r>
            <a:endParaRPr/>
          </a:p>
        </p:txBody>
      </p:sp>
      <p:sp>
        <p:nvSpPr>
          <p:cNvPr id="2091874318" name="Rectangle 15"/>
          <p:cNvSpPr>
            <a:spLocks noChangeArrowheads="1"/>
          </p:cNvSpPr>
          <p:nvPr/>
        </p:nvSpPr>
        <p:spPr bwMode="auto">
          <a:xfrm>
            <a:off x="520720" y="5370591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Impact sur le statut sanitaire de l’animalerie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Impact sur le bien-être animal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Impact sur les risques TMS du personnel et zoonoses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Impact financier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endParaRPr lang="fr-FR" sz="800" b="1">
              <a:solidFill>
                <a:srgbClr val="000000"/>
              </a:solidFill>
              <a:cs typeface="Arial"/>
            </a:endParaRPr>
          </a:p>
        </p:txBody>
      </p:sp>
      <p:sp>
        <p:nvSpPr>
          <p:cNvPr id="1483631522" name="Rectangle 19"/>
          <p:cNvSpPr>
            <a:spLocks noChangeArrowheads="1"/>
          </p:cNvSpPr>
          <p:nvPr/>
        </p:nvSpPr>
        <p:spPr bwMode="auto">
          <a:xfrm>
            <a:off x="8700757" y="5355591"/>
            <a:ext cx="432000" cy="1273482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Indicateurs</a:t>
            </a:r>
            <a:endParaRPr/>
          </a:p>
        </p:txBody>
      </p:sp>
      <p:sp>
        <p:nvSpPr>
          <p:cNvPr id="1060300154" name="Rectangle 15"/>
          <p:cNvSpPr>
            <a:spLocks noChangeArrowheads="1"/>
          </p:cNvSpPr>
          <p:nvPr/>
        </p:nvSpPr>
        <p:spPr bwMode="auto">
          <a:xfrm>
            <a:off x="4625176" y="5355591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cs typeface="Arial"/>
              </a:rPr>
              <a:t>Nombre d’interventions curatives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cs typeface="Arial"/>
              </a:rPr>
              <a:t>Résultat de contrôle sanitaire (émergence de pathogène)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cs typeface="Arial"/>
              </a:rPr>
              <a:t>Nombre d’anomalies déclarées 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RSST (nombre d’incidents/accidents</a:t>
            </a:r>
            <a:endParaRPr lang="fr-FR" sz="800" b="1">
              <a:cs typeface="Arial"/>
            </a:endParaRPr>
          </a:p>
        </p:txBody>
      </p:sp>
      <p:sp>
        <p:nvSpPr>
          <p:cNvPr id="117352516" name="ZoneTexte 42"/>
          <p:cNvSpPr txBox="1"/>
          <p:nvPr/>
        </p:nvSpPr>
        <p:spPr bwMode="auto">
          <a:xfrm>
            <a:off x="-20044" y="6639739"/>
            <a:ext cx="6144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fld id="{B90DC484-7F6B-164F-BEE6-D98AEDD2E913}" type="slidenum">
              <a:rPr lang="fr-FR" sz="1000" b="1" spc="600">
                <a:solidFill>
                  <a:srgbClr val="281E78"/>
                </a:solidFill>
                <a:cs typeface="Arial"/>
              </a:rPr>
              <a:t>10</a:t>
            </a:fld>
            <a:endParaRPr lang="fr-FR" sz="1000" b="1" spc="600">
              <a:solidFill>
                <a:srgbClr val="281E78"/>
              </a:solidFill>
              <a:cs typeface="Arial"/>
            </a:endParaRPr>
          </a:p>
        </p:txBody>
      </p:sp>
      <p:cxnSp>
        <p:nvCxnSpPr>
          <p:cNvPr id="160122686" name="Connecteur droit 44"/>
          <p:cNvCxnSpPr/>
          <p:nvPr/>
        </p:nvCxnSpPr>
        <p:spPr bwMode="auto">
          <a:xfrm flipV="1">
            <a:off x="208006" y="196071"/>
            <a:ext cx="8725252" cy="15972"/>
          </a:xfrm>
          <a:prstGeom prst="line">
            <a:avLst/>
          </a:prstGeom>
          <a:ln w="9525" cmpd="sng">
            <a:solidFill>
              <a:srgbClr val="1C1C5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" name="Groupe 1">
            <a:extLst>
              <a:ext uri="{FF2B5EF4-FFF2-40B4-BE49-F238E27FC236}">
                <a16:creationId xmlns:a16="http://schemas.microsoft.com/office/drawing/2014/main" id="{BCA6831F-33E2-CD4F-DF8A-3EFB8AEAABC2}"/>
              </a:ext>
            </a:extLst>
          </p:cNvPr>
          <p:cNvGrpSpPr/>
          <p:nvPr/>
        </p:nvGrpSpPr>
        <p:grpSpPr>
          <a:xfrm>
            <a:off x="6915529" y="964075"/>
            <a:ext cx="2065959" cy="1232990"/>
            <a:chOff x="3408020" y="349273"/>
            <a:chExt cx="2065959" cy="1232990"/>
          </a:xfrm>
        </p:grpSpPr>
        <p:sp>
          <p:nvSpPr>
            <p:cNvPr id="3" name="Rectangle 6">
              <a:extLst>
                <a:ext uri="{FF2B5EF4-FFF2-40B4-BE49-F238E27FC236}">
                  <a16:creationId xmlns:a16="http://schemas.microsoft.com/office/drawing/2014/main" id="{84DADF52-1015-5981-4110-D6199AD991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8020" y="1196501"/>
              <a:ext cx="796994" cy="385762"/>
            </a:xfrm>
            <a:prstGeom prst="rect">
              <a:avLst/>
            </a:prstGeom>
            <a:solidFill>
              <a:srgbClr val="B5B6B3">
                <a:lumMod val="20000"/>
                <a:lumOff val="80000"/>
              </a:srgbClr>
            </a:solidFill>
            <a:ln w="9525" algn="ctr">
              <a:solidFill>
                <a:srgbClr val="B5B6B3"/>
              </a:solidFill>
              <a:miter lim="800000"/>
              <a:headEnd/>
              <a:tailEnd/>
            </a:ln>
            <a:effectLst/>
          </p:spPr>
          <p:txBody>
            <a:bodyPr wrap="none" lIns="72000" anchor="ctr"/>
            <a:lstStyle/>
            <a:p>
              <a:pPr algn="ctr">
                <a:defRPr/>
              </a:pPr>
              <a:r>
                <a:rPr lang="fr-FR" sz="1050" b="1">
                  <a:solidFill>
                    <a:srgbClr val="934C94">
                      <a:lumMod val="50000"/>
                    </a:srgbClr>
                  </a:solidFill>
                  <a:cs typeface="Arial"/>
                </a:rPr>
                <a:t>Maîtrise</a:t>
              </a:r>
              <a:endParaRPr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D0D48066-85B1-5E39-B16D-989072C368D3}"/>
                </a:ext>
              </a:extLst>
            </p:cNvPr>
            <p:cNvSpPr/>
            <p:nvPr/>
          </p:nvSpPr>
          <p:spPr bwMode="auto">
            <a:xfrm>
              <a:off x="4210393" y="1196501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1</a:t>
              </a:r>
              <a:endParaRPr dirty="0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4F13564D-2FEC-0CA9-007E-2FB64EC82C7A}"/>
                </a:ext>
              </a:extLst>
            </p:cNvPr>
            <p:cNvSpPr/>
            <p:nvPr/>
          </p:nvSpPr>
          <p:spPr bwMode="auto">
            <a:xfrm>
              <a:off x="4461745" y="1196501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2</a:t>
              </a:r>
              <a:endParaRPr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FCCFF3BC-AD29-6913-714C-5F9B44E8996B}"/>
                </a:ext>
              </a:extLst>
            </p:cNvPr>
            <p:cNvSpPr/>
            <p:nvPr/>
          </p:nvSpPr>
          <p:spPr bwMode="auto">
            <a:xfrm>
              <a:off x="4713096" y="1196501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3</a:t>
              </a:r>
              <a:endParaRPr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80C7EF6-28A3-468D-DD66-F3D035922816}"/>
                </a:ext>
              </a:extLst>
            </p:cNvPr>
            <p:cNvSpPr/>
            <p:nvPr/>
          </p:nvSpPr>
          <p:spPr bwMode="auto">
            <a:xfrm>
              <a:off x="4970627" y="1196501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4</a:t>
              </a:r>
              <a:endParaRPr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CAE77C0-44E7-05A7-3FF9-4AB41551CD76}"/>
                </a:ext>
              </a:extLst>
            </p:cNvPr>
            <p:cNvSpPr/>
            <p:nvPr/>
          </p:nvSpPr>
          <p:spPr bwMode="auto">
            <a:xfrm>
              <a:off x="5221979" y="1196501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5</a:t>
              </a:r>
              <a:endParaRPr/>
            </a:p>
          </p:txBody>
        </p:sp>
        <p:sp>
          <p:nvSpPr>
            <p:cNvPr id="10" name="Rectangle 6">
              <a:extLst>
                <a:ext uri="{FF2B5EF4-FFF2-40B4-BE49-F238E27FC236}">
                  <a16:creationId xmlns:a16="http://schemas.microsoft.com/office/drawing/2014/main" id="{33D3F7EB-BE79-FAD3-5308-D43965A093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8020" y="773168"/>
              <a:ext cx="796994" cy="385762"/>
            </a:xfrm>
            <a:prstGeom prst="rect">
              <a:avLst/>
            </a:prstGeom>
            <a:solidFill>
              <a:srgbClr val="B5B6B3">
                <a:lumMod val="20000"/>
                <a:lumOff val="80000"/>
              </a:srgbClr>
            </a:solidFill>
            <a:ln w="9525" algn="ctr">
              <a:solidFill>
                <a:srgbClr val="B5B6B3"/>
              </a:solidFill>
              <a:miter lim="800000"/>
              <a:headEnd/>
              <a:tailEnd/>
            </a:ln>
            <a:effectLst/>
          </p:spPr>
          <p:txBody>
            <a:bodyPr wrap="none" lIns="72000" anchor="ctr"/>
            <a:lstStyle/>
            <a:p>
              <a:pPr algn="ctr">
                <a:defRPr/>
              </a:pPr>
              <a:r>
                <a:rPr lang="fr-FR" sz="1050" b="1" dirty="0">
                  <a:solidFill>
                    <a:srgbClr val="934C94">
                      <a:lumMod val="50000"/>
                    </a:srgbClr>
                  </a:solidFill>
                  <a:cs typeface="Arial"/>
                </a:rPr>
                <a:t>Impact</a:t>
              </a:r>
              <a:endParaRPr dirty="0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FBFE332A-905E-3359-7843-3EA2D7077471}"/>
                </a:ext>
              </a:extLst>
            </p:cNvPr>
            <p:cNvSpPr/>
            <p:nvPr/>
          </p:nvSpPr>
          <p:spPr bwMode="auto">
            <a:xfrm>
              <a:off x="4210393" y="773168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1</a:t>
              </a:r>
              <a:endParaRPr dirty="0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91E15695-1BB6-9EA6-78A2-D31137CB7A12}"/>
                </a:ext>
              </a:extLst>
            </p:cNvPr>
            <p:cNvSpPr/>
            <p:nvPr/>
          </p:nvSpPr>
          <p:spPr bwMode="auto">
            <a:xfrm>
              <a:off x="4461745" y="773168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2</a:t>
              </a:r>
              <a:endParaRPr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16394F73-B041-4F0E-6485-DC7FF5EEF0E9}"/>
                </a:ext>
              </a:extLst>
            </p:cNvPr>
            <p:cNvSpPr/>
            <p:nvPr/>
          </p:nvSpPr>
          <p:spPr bwMode="auto">
            <a:xfrm>
              <a:off x="4713096" y="773168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3</a:t>
              </a:r>
              <a:endParaRPr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21901D01-6A60-A02D-3B48-7872D4B47AD7}"/>
                </a:ext>
              </a:extLst>
            </p:cNvPr>
            <p:cNvSpPr/>
            <p:nvPr/>
          </p:nvSpPr>
          <p:spPr bwMode="auto">
            <a:xfrm>
              <a:off x="4970627" y="773168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4</a:t>
              </a:r>
              <a:endParaRPr dirty="0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4C9A141B-E4E4-CB68-B25D-A4B3A5CB9650}"/>
                </a:ext>
              </a:extLst>
            </p:cNvPr>
            <p:cNvSpPr/>
            <p:nvPr/>
          </p:nvSpPr>
          <p:spPr bwMode="auto">
            <a:xfrm>
              <a:off x="5221979" y="773168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5</a:t>
              </a:r>
              <a:endParaRPr/>
            </a:p>
          </p:txBody>
        </p:sp>
        <p:sp>
          <p:nvSpPr>
            <p:cNvPr id="26" name="Rectangle 6">
              <a:extLst>
                <a:ext uri="{FF2B5EF4-FFF2-40B4-BE49-F238E27FC236}">
                  <a16:creationId xmlns:a16="http://schemas.microsoft.com/office/drawing/2014/main" id="{DFD93C5D-3843-F6FE-D586-8319BD4CCB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8020" y="349273"/>
              <a:ext cx="796994" cy="385762"/>
            </a:xfrm>
            <a:prstGeom prst="rect">
              <a:avLst/>
            </a:prstGeom>
            <a:solidFill>
              <a:srgbClr val="B5B6B3">
                <a:lumMod val="20000"/>
                <a:lumOff val="80000"/>
              </a:srgbClr>
            </a:solidFill>
            <a:ln w="9525" algn="ctr">
              <a:solidFill>
                <a:srgbClr val="B5B6B3"/>
              </a:solidFill>
              <a:miter lim="800000"/>
              <a:headEnd/>
              <a:tailEnd/>
            </a:ln>
            <a:effectLst/>
          </p:spPr>
          <p:txBody>
            <a:bodyPr wrap="none" lIns="72000" anchor="ctr"/>
            <a:lstStyle/>
            <a:p>
              <a:pPr algn="ctr">
                <a:defRPr/>
              </a:pPr>
              <a:r>
                <a:rPr lang="fr-FR" sz="1050" b="1" dirty="0">
                  <a:solidFill>
                    <a:srgbClr val="934C94">
                      <a:lumMod val="50000"/>
                    </a:srgbClr>
                  </a:solidFill>
                  <a:cs typeface="Arial"/>
                </a:rPr>
                <a:t>Probabilité</a:t>
              </a:r>
              <a:endParaRPr dirty="0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C75E0F8C-7DFF-602F-CB9E-6737427C9533}"/>
                </a:ext>
              </a:extLst>
            </p:cNvPr>
            <p:cNvSpPr/>
            <p:nvPr/>
          </p:nvSpPr>
          <p:spPr bwMode="auto">
            <a:xfrm>
              <a:off x="4210393" y="349273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1</a:t>
              </a:r>
              <a:endParaRPr dirty="0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4A35AA67-AE37-DD79-315F-6D5E4876E113}"/>
                </a:ext>
              </a:extLst>
            </p:cNvPr>
            <p:cNvSpPr/>
            <p:nvPr/>
          </p:nvSpPr>
          <p:spPr bwMode="auto">
            <a:xfrm>
              <a:off x="4461745" y="349273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2</a:t>
              </a:r>
              <a:endParaRPr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F8961549-D687-12FB-E348-CB9704EA8BA4}"/>
                </a:ext>
              </a:extLst>
            </p:cNvPr>
            <p:cNvSpPr/>
            <p:nvPr/>
          </p:nvSpPr>
          <p:spPr bwMode="auto">
            <a:xfrm>
              <a:off x="4713096" y="349273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3</a:t>
              </a:r>
              <a:endParaRPr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EC8EBEBF-657F-3AA0-3DC5-5ADBF7BE37BD}"/>
                </a:ext>
              </a:extLst>
            </p:cNvPr>
            <p:cNvSpPr/>
            <p:nvPr/>
          </p:nvSpPr>
          <p:spPr bwMode="auto">
            <a:xfrm>
              <a:off x="4970627" y="349273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4</a:t>
              </a:r>
              <a:endParaRPr dirty="0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150E2D0B-5649-5AA1-6C18-DF8BD6B95CBD}"/>
                </a:ext>
              </a:extLst>
            </p:cNvPr>
            <p:cNvSpPr/>
            <p:nvPr/>
          </p:nvSpPr>
          <p:spPr bwMode="auto">
            <a:xfrm>
              <a:off x="5221979" y="349273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5</a:t>
              </a: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10817293" name="Espace réservé du pied de page 8"/>
          <p:cNvSpPr>
            <a:spLocks noGrp="1"/>
          </p:cNvSpPr>
          <p:nvPr>
            <p:ph type="ftr" sz="quarter" idx="11"/>
          </p:nvPr>
        </p:nvSpPr>
        <p:spPr bwMode="auto">
          <a:xfrm>
            <a:off x="888840" y="5756702"/>
            <a:ext cx="5029200" cy="368317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fr-FR" sz="700">
                <a:solidFill>
                  <a:srgbClr val="FFFFFF"/>
                </a:solidFill>
              </a:rPr>
              <a:t>Comité d’Audit</a:t>
            </a:r>
            <a:endParaRPr/>
          </a:p>
        </p:txBody>
      </p:sp>
      <p:sp>
        <p:nvSpPr>
          <p:cNvPr id="2103230809" name="Espace réservé du numéro de diapositive 6"/>
          <p:cNvSpPr>
            <a:spLocks noGrp="1"/>
          </p:cNvSpPr>
          <p:nvPr>
            <p:ph type="sldNum" sz="quarter" idx="12"/>
          </p:nvPr>
        </p:nvSpPr>
        <p:spPr bwMode="auto">
          <a:xfrm>
            <a:off x="7159688" y="5756702"/>
            <a:ext cx="738158" cy="368317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fld id="{2225CBB9-EEA3-4126-9BE9-FDC100C97CE8}" type="slidenum">
              <a:rPr lang="fr-FR" sz="700">
                <a:solidFill>
                  <a:srgbClr val="FFFFFF"/>
                </a:solidFill>
              </a:rPr>
              <a:t>11</a:t>
            </a:fld>
            <a:endParaRPr lang="fr-FR" sz="700">
              <a:solidFill>
                <a:srgbClr val="FFFFFF"/>
              </a:solidFill>
            </a:endParaRPr>
          </a:p>
        </p:txBody>
      </p:sp>
      <p:sp>
        <p:nvSpPr>
          <p:cNvPr id="67463978" name="Rectangle 43"/>
          <p:cNvSpPr>
            <a:spLocks noChangeArrowheads="1"/>
          </p:cNvSpPr>
          <p:nvPr/>
        </p:nvSpPr>
        <p:spPr bwMode="auto">
          <a:xfrm>
            <a:off x="-11907" y="192691"/>
            <a:ext cx="9144664" cy="755527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 sz="700">
              <a:solidFill>
                <a:sysClr val="windowText" lastClr="000000"/>
              </a:solidFill>
              <a:cs typeface="Arial"/>
            </a:endParaRPr>
          </a:p>
        </p:txBody>
      </p:sp>
      <p:sp>
        <p:nvSpPr>
          <p:cNvPr id="1329132617" name="Rectangle 4"/>
          <p:cNvSpPr>
            <a:spLocks noChangeArrowheads="1"/>
          </p:cNvSpPr>
          <p:nvPr/>
        </p:nvSpPr>
        <p:spPr bwMode="auto">
          <a:xfrm>
            <a:off x="672325" y="216924"/>
            <a:ext cx="8460432" cy="576263"/>
          </a:xfrm>
          <a:prstGeom prst="rect">
            <a:avLst/>
          </a:prstGeom>
          <a:solidFill>
            <a:srgbClr val="B5B6B3"/>
          </a:solidFill>
          <a:ln w="9525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fr-FR" sz="1600" b="1">
                <a:solidFill>
                  <a:prstClr val="white"/>
                </a:solidFill>
                <a:cs typeface="Arial"/>
              </a:rPr>
              <a:t>Panne réseau informatique / Sauvegarde des données</a:t>
            </a:r>
            <a:endParaRPr/>
          </a:p>
        </p:txBody>
      </p:sp>
      <p:sp>
        <p:nvSpPr>
          <p:cNvPr id="230606364" name="Rectangle 5"/>
          <p:cNvSpPr>
            <a:spLocks noChangeArrowheads="1"/>
          </p:cNvSpPr>
          <p:nvPr/>
        </p:nvSpPr>
        <p:spPr bwMode="auto">
          <a:xfrm>
            <a:off x="23681" y="1328661"/>
            <a:ext cx="6714000" cy="93503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 anchorCtr="0"/>
          <a:lstStyle/>
          <a:p>
            <a:pPr algn="just">
              <a:lnSpc>
                <a:spcPct val="107000"/>
              </a:lnSpc>
              <a:defRPr/>
            </a:pPr>
            <a:r>
              <a:rPr lang="fr-FR" sz="1000">
                <a:solidFill>
                  <a:srgbClr val="262626"/>
                </a:solidFill>
                <a:ea typeface="Times New Roman"/>
                <a:cs typeface="Arial"/>
              </a:rPr>
              <a:t>Interruption du système de sauvegarde informatique</a:t>
            </a:r>
            <a:endParaRPr/>
          </a:p>
        </p:txBody>
      </p:sp>
      <p:sp>
        <p:nvSpPr>
          <p:cNvPr id="154649212" name="Rectangle 51"/>
          <p:cNvSpPr>
            <a:spLocks noChangeArrowheads="1"/>
          </p:cNvSpPr>
          <p:nvPr/>
        </p:nvSpPr>
        <p:spPr bwMode="auto">
          <a:xfrm>
            <a:off x="-11242" y="217054"/>
            <a:ext cx="684213" cy="576000"/>
          </a:xfrm>
          <a:prstGeom prst="rect">
            <a:avLst/>
          </a:prstGeom>
          <a:solidFill>
            <a:srgbClr val="B5B6B3">
              <a:lumMod val="20000"/>
              <a:lumOff val="80000"/>
            </a:srgbClr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fr-FR" sz="1600" b="1">
                <a:solidFill>
                  <a:srgbClr val="262626"/>
                </a:solidFill>
                <a:cs typeface="Arial"/>
              </a:rPr>
              <a:t>R6</a:t>
            </a:r>
            <a:endParaRPr/>
          </a:p>
        </p:txBody>
      </p:sp>
      <p:sp>
        <p:nvSpPr>
          <p:cNvPr id="1423865612" name="Rectangle 49"/>
          <p:cNvSpPr>
            <a:spLocks noChangeArrowheads="1"/>
          </p:cNvSpPr>
          <p:nvPr/>
        </p:nvSpPr>
        <p:spPr bwMode="auto">
          <a:xfrm>
            <a:off x="1248389" y="966710"/>
            <a:ext cx="5472000" cy="262800"/>
          </a:xfrm>
          <a:prstGeom prst="rect">
            <a:avLst/>
          </a:prstGeom>
          <a:solidFill>
            <a:srgbClr val="FFFFFF"/>
          </a:solidFill>
          <a:ln w="9525" algn="ctr">
            <a:solidFill>
              <a:srgbClr val="B5B6B3"/>
            </a:solidFill>
            <a:miter lim="800000"/>
            <a:headEnd/>
            <a:tailEnd/>
          </a:ln>
        </p:spPr>
        <p:txBody>
          <a:bodyPr anchor="ctr" anchorCtr="0"/>
          <a:lstStyle/>
          <a:p>
            <a:pPr lvl="0">
              <a:defRPr/>
            </a:pPr>
            <a:r>
              <a:rPr lang="fr-FR" sz="1100">
                <a:solidFill>
                  <a:sysClr val="windowText" lastClr="000000"/>
                </a:solidFill>
                <a:cs typeface="Arial"/>
              </a:rPr>
              <a:t>Technique</a:t>
            </a:r>
            <a:endParaRPr/>
          </a:p>
        </p:txBody>
      </p:sp>
      <p:sp>
        <p:nvSpPr>
          <p:cNvPr id="1250382383" name="Rectangle 48"/>
          <p:cNvSpPr>
            <a:spLocks noChangeArrowheads="1"/>
          </p:cNvSpPr>
          <p:nvPr/>
        </p:nvSpPr>
        <p:spPr bwMode="auto">
          <a:xfrm>
            <a:off x="124" y="2344402"/>
            <a:ext cx="1872208" cy="360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r>
              <a:rPr lang="fr-FR" sz="1000" b="1">
                <a:solidFill>
                  <a:srgbClr val="002D5C"/>
                </a:solidFill>
                <a:cs typeface="Arial"/>
              </a:rPr>
              <a:t>Responsable du risque</a:t>
            </a:r>
            <a:endParaRPr/>
          </a:p>
        </p:txBody>
      </p:sp>
      <p:sp>
        <p:nvSpPr>
          <p:cNvPr id="2124715006" name="Rectangle 49"/>
          <p:cNvSpPr>
            <a:spLocks noChangeArrowheads="1"/>
          </p:cNvSpPr>
          <p:nvPr/>
        </p:nvSpPr>
        <p:spPr bwMode="auto">
          <a:xfrm>
            <a:off x="1895888" y="2336903"/>
            <a:ext cx="4824501" cy="360000"/>
          </a:xfrm>
          <a:prstGeom prst="rect">
            <a:avLst/>
          </a:prstGeom>
          <a:solidFill>
            <a:srgbClr val="FFFFFF"/>
          </a:solidFill>
          <a:ln w="9525" algn="ctr">
            <a:solidFill>
              <a:srgbClr val="B5B6B3"/>
            </a:solidFill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endParaRPr lang="fr-FR" sz="1050" b="1">
              <a:cs typeface="Arial"/>
            </a:endParaRPr>
          </a:p>
        </p:txBody>
      </p:sp>
      <p:sp>
        <p:nvSpPr>
          <p:cNvPr id="143829922" name="Rectangle 13"/>
          <p:cNvSpPr>
            <a:spLocks noChangeArrowheads="1"/>
          </p:cNvSpPr>
          <p:nvPr/>
        </p:nvSpPr>
        <p:spPr bwMode="auto">
          <a:xfrm rot="10800000">
            <a:off x="45386" y="2785108"/>
            <a:ext cx="432619" cy="1250656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Causes</a:t>
            </a:r>
            <a:endParaRPr/>
          </a:p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 génériques</a:t>
            </a:r>
            <a:endParaRPr/>
          </a:p>
        </p:txBody>
      </p:sp>
      <p:sp>
        <p:nvSpPr>
          <p:cNvPr id="150064936" name="Rectangle 15"/>
          <p:cNvSpPr>
            <a:spLocks noChangeArrowheads="1"/>
          </p:cNvSpPr>
          <p:nvPr/>
        </p:nvSpPr>
        <p:spPr bwMode="auto">
          <a:xfrm>
            <a:off x="520672" y="2785108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Piratage informatique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Panne des serveurs 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Coupure électrique</a:t>
            </a:r>
            <a:endParaRPr/>
          </a:p>
        </p:txBody>
      </p:sp>
      <p:sp>
        <p:nvSpPr>
          <p:cNvPr id="780005426" name="Rectangle 19"/>
          <p:cNvSpPr>
            <a:spLocks noChangeArrowheads="1"/>
          </p:cNvSpPr>
          <p:nvPr/>
        </p:nvSpPr>
        <p:spPr bwMode="auto">
          <a:xfrm>
            <a:off x="8700709" y="2770109"/>
            <a:ext cx="432000" cy="1273482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Dispositifs de</a:t>
            </a:r>
            <a:endParaRPr/>
          </a:p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 maîtrise</a:t>
            </a:r>
            <a:endParaRPr/>
          </a:p>
        </p:txBody>
      </p:sp>
      <p:sp>
        <p:nvSpPr>
          <p:cNvPr id="1980662465" name="Rectangle 48"/>
          <p:cNvSpPr>
            <a:spLocks noChangeArrowheads="1"/>
          </p:cNvSpPr>
          <p:nvPr/>
        </p:nvSpPr>
        <p:spPr bwMode="auto">
          <a:xfrm>
            <a:off x="23681" y="966710"/>
            <a:ext cx="1237783" cy="2628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fr-FR" sz="1000" b="1">
                <a:solidFill>
                  <a:srgbClr val="002D5C"/>
                </a:solidFill>
                <a:cs typeface="Arial"/>
              </a:rPr>
              <a:t>Nature du risque</a:t>
            </a:r>
            <a:endParaRPr/>
          </a:p>
        </p:txBody>
      </p:sp>
      <p:sp>
        <p:nvSpPr>
          <p:cNvPr id="358398747" name="Rectangle 15"/>
          <p:cNvSpPr>
            <a:spLocks noChangeArrowheads="1"/>
          </p:cNvSpPr>
          <p:nvPr/>
        </p:nvSpPr>
        <p:spPr bwMode="auto">
          <a:xfrm>
            <a:off x="4625128" y="2786130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endParaRPr lang="fr-FR" sz="800" b="1">
              <a:cs typeface="Arial"/>
            </a:endParaRPr>
          </a:p>
        </p:txBody>
      </p:sp>
      <p:sp>
        <p:nvSpPr>
          <p:cNvPr id="667397830" name="Rectangle 13"/>
          <p:cNvSpPr>
            <a:spLocks noChangeArrowheads="1"/>
          </p:cNvSpPr>
          <p:nvPr/>
        </p:nvSpPr>
        <p:spPr bwMode="auto">
          <a:xfrm rot="10800000">
            <a:off x="45434" y="4074447"/>
            <a:ext cx="432619" cy="1250656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Causes </a:t>
            </a:r>
            <a:endParaRPr/>
          </a:p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spécifiques </a:t>
            </a:r>
            <a:endParaRPr/>
          </a:p>
        </p:txBody>
      </p:sp>
      <p:sp>
        <p:nvSpPr>
          <p:cNvPr id="574670950" name="Rectangle 15"/>
          <p:cNvSpPr>
            <a:spLocks noChangeArrowheads="1"/>
          </p:cNvSpPr>
          <p:nvPr/>
        </p:nvSpPr>
        <p:spPr bwMode="auto">
          <a:xfrm>
            <a:off x="520720" y="4074447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endParaRPr lang="fr-FR" sz="800" b="1">
              <a:solidFill>
                <a:srgbClr val="000000"/>
              </a:solidFill>
              <a:cs typeface="Arial"/>
            </a:endParaRPr>
          </a:p>
        </p:txBody>
      </p:sp>
      <p:sp>
        <p:nvSpPr>
          <p:cNvPr id="103093782" name="Rectangle 19"/>
          <p:cNvSpPr>
            <a:spLocks noChangeArrowheads="1"/>
          </p:cNvSpPr>
          <p:nvPr/>
        </p:nvSpPr>
        <p:spPr bwMode="auto">
          <a:xfrm>
            <a:off x="8700757" y="4059448"/>
            <a:ext cx="432000" cy="1273482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Plan </a:t>
            </a:r>
            <a:endParaRPr/>
          </a:p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d’amélioration</a:t>
            </a:r>
            <a:endParaRPr/>
          </a:p>
        </p:txBody>
      </p:sp>
      <p:sp>
        <p:nvSpPr>
          <p:cNvPr id="393534613" name="Rectangle 15"/>
          <p:cNvSpPr>
            <a:spLocks noChangeArrowheads="1"/>
          </p:cNvSpPr>
          <p:nvPr/>
        </p:nvSpPr>
        <p:spPr bwMode="auto">
          <a:xfrm>
            <a:off x="4625176" y="4075469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endParaRPr lang="fr-FR" sz="700" b="1">
              <a:cs typeface="Arial"/>
            </a:endParaRPr>
          </a:p>
        </p:txBody>
      </p:sp>
      <p:sp>
        <p:nvSpPr>
          <p:cNvPr id="2017520448" name="Rectangle 13"/>
          <p:cNvSpPr>
            <a:spLocks noChangeArrowheads="1"/>
          </p:cNvSpPr>
          <p:nvPr/>
        </p:nvSpPr>
        <p:spPr bwMode="auto">
          <a:xfrm rot="10800000">
            <a:off x="45434" y="5370591"/>
            <a:ext cx="432619" cy="1250656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Conséquences</a:t>
            </a:r>
            <a:endParaRPr/>
          </a:p>
        </p:txBody>
      </p:sp>
      <p:sp>
        <p:nvSpPr>
          <p:cNvPr id="745353233" name="Rectangle 15"/>
          <p:cNvSpPr>
            <a:spLocks noChangeArrowheads="1"/>
          </p:cNvSpPr>
          <p:nvPr/>
        </p:nvSpPr>
        <p:spPr bwMode="auto">
          <a:xfrm>
            <a:off x="520720" y="5370591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Impact sur les projets scientifiques: perte de données, retard, non-conformité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Impact financier</a:t>
            </a:r>
            <a:endParaRPr/>
          </a:p>
        </p:txBody>
      </p:sp>
      <p:sp>
        <p:nvSpPr>
          <p:cNvPr id="787289295" name="Rectangle 19"/>
          <p:cNvSpPr>
            <a:spLocks noChangeArrowheads="1"/>
          </p:cNvSpPr>
          <p:nvPr/>
        </p:nvSpPr>
        <p:spPr bwMode="auto">
          <a:xfrm>
            <a:off x="8700757" y="5355591"/>
            <a:ext cx="432000" cy="1273482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Indicateurs</a:t>
            </a:r>
            <a:endParaRPr/>
          </a:p>
        </p:txBody>
      </p:sp>
      <p:sp>
        <p:nvSpPr>
          <p:cNvPr id="336919994" name="Rectangle 15"/>
          <p:cNvSpPr>
            <a:spLocks noChangeArrowheads="1"/>
          </p:cNvSpPr>
          <p:nvPr/>
        </p:nvSpPr>
        <p:spPr bwMode="auto">
          <a:xfrm>
            <a:off x="4625176" y="5355591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endParaRPr lang="fr-FR" sz="800" b="1">
              <a:cs typeface="Arial"/>
            </a:endParaRPr>
          </a:p>
        </p:txBody>
      </p:sp>
      <p:sp>
        <p:nvSpPr>
          <p:cNvPr id="1457647866" name="ZoneTexte 42"/>
          <p:cNvSpPr txBox="1"/>
          <p:nvPr/>
        </p:nvSpPr>
        <p:spPr bwMode="auto">
          <a:xfrm>
            <a:off x="-20044" y="6639739"/>
            <a:ext cx="6144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fld id="{B90DC484-7F6B-164F-BEE6-D98AEDD2E913}" type="slidenum">
              <a:rPr lang="fr-FR" sz="1000" b="1" spc="600">
                <a:solidFill>
                  <a:srgbClr val="281E78"/>
                </a:solidFill>
                <a:cs typeface="Arial"/>
              </a:rPr>
              <a:t>11</a:t>
            </a:fld>
            <a:endParaRPr lang="fr-FR" sz="1000" b="1" spc="600">
              <a:solidFill>
                <a:srgbClr val="281E78"/>
              </a:solidFill>
              <a:cs typeface="Arial"/>
            </a:endParaRPr>
          </a:p>
        </p:txBody>
      </p:sp>
      <p:cxnSp>
        <p:nvCxnSpPr>
          <p:cNvPr id="360516256" name="Connecteur droit 44"/>
          <p:cNvCxnSpPr/>
          <p:nvPr/>
        </p:nvCxnSpPr>
        <p:spPr bwMode="auto">
          <a:xfrm flipV="1">
            <a:off x="208006" y="196071"/>
            <a:ext cx="8725252" cy="15972"/>
          </a:xfrm>
          <a:prstGeom prst="line">
            <a:avLst/>
          </a:prstGeom>
          <a:ln w="9525" cmpd="sng">
            <a:solidFill>
              <a:srgbClr val="1C1C5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" name="Groupe 1">
            <a:extLst>
              <a:ext uri="{FF2B5EF4-FFF2-40B4-BE49-F238E27FC236}">
                <a16:creationId xmlns:a16="http://schemas.microsoft.com/office/drawing/2014/main" id="{53133C4A-A104-5E6A-FF93-5ACA1DE55075}"/>
              </a:ext>
            </a:extLst>
          </p:cNvPr>
          <p:cNvGrpSpPr/>
          <p:nvPr/>
        </p:nvGrpSpPr>
        <p:grpSpPr>
          <a:xfrm>
            <a:off x="6915529" y="964075"/>
            <a:ext cx="2065959" cy="1232990"/>
            <a:chOff x="3408020" y="349273"/>
            <a:chExt cx="2065959" cy="1232990"/>
          </a:xfrm>
        </p:grpSpPr>
        <p:sp>
          <p:nvSpPr>
            <p:cNvPr id="3" name="Rectangle 6">
              <a:extLst>
                <a:ext uri="{FF2B5EF4-FFF2-40B4-BE49-F238E27FC236}">
                  <a16:creationId xmlns:a16="http://schemas.microsoft.com/office/drawing/2014/main" id="{3065EC8F-8294-45DD-58DA-B55073FAF3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8020" y="1196501"/>
              <a:ext cx="796994" cy="385762"/>
            </a:xfrm>
            <a:prstGeom prst="rect">
              <a:avLst/>
            </a:prstGeom>
            <a:solidFill>
              <a:srgbClr val="B5B6B3">
                <a:lumMod val="20000"/>
                <a:lumOff val="80000"/>
              </a:srgbClr>
            </a:solidFill>
            <a:ln w="9525" algn="ctr">
              <a:solidFill>
                <a:srgbClr val="B5B6B3"/>
              </a:solidFill>
              <a:miter lim="800000"/>
              <a:headEnd/>
              <a:tailEnd/>
            </a:ln>
            <a:effectLst/>
          </p:spPr>
          <p:txBody>
            <a:bodyPr wrap="none" lIns="72000" anchor="ctr"/>
            <a:lstStyle/>
            <a:p>
              <a:pPr algn="ctr">
                <a:defRPr/>
              </a:pPr>
              <a:r>
                <a:rPr lang="fr-FR" sz="1050" b="1">
                  <a:solidFill>
                    <a:srgbClr val="934C94">
                      <a:lumMod val="50000"/>
                    </a:srgbClr>
                  </a:solidFill>
                  <a:cs typeface="Arial"/>
                </a:rPr>
                <a:t>Maîtrise</a:t>
              </a:r>
              <a:endParaRPr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2E6F48E-CDCB-E350-9446-89C53A2D2713}"/>
                </a:ext>
              </a:extLst>
            </p:cNvPr>
            <p:cNvSpPr/>
            <p:nvPr/>
          </p:nvSpPr>
          <p:spPr bwMode="auto">
            <a:xfrm>
              <a:off x="4210393" y="1196501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1</a:t>
              </a:r>
              <a:endParaRPr dirty="0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D500CA46-EF30-53CC-AFD9-C7539B0C655C}"/>
                </a:ext>
              </a:extLst>
            </p:cNvPr>
            <p:cNvSpPr/>
            <p:nvPr/>
          </p:nvSpPr>
          <p:spPr bwMode="auto">
            <a:xfrm>
              <a:off x="4461745" y="1196501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2</a:t>
              </a:r>
              <a:endParaRPr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2C2198C-9AE3-EB68-CA26-5FF996CD6FC5}"/>
                </a:ext>
              </a:extLst>
            </p:cNvPr>
            <p:cNvSpPr/>
            <p:nvPr/>
          </p:nvSpPr>
          <p:spPr bwMode="auto">
            <a:xfrm>
              <a:off x="4713096" y="1196501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3</a:t>
              </a:r>
              <a:endParaRPr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2CA7D5AF-EB3F-FE3C-4F08-90C31E4F20D4}"/>
                </a:ext>
              </a:extLst>
            </p:cNvPr>
            <p:cNvSpPr/>
            <p:nvPr/>
          </p:nvSpPr>
          <p:spPr bwMode="auto">
            <a:xfrm>
              <a:off x="4970627" y="1196501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4</a:t>
              </a:r>
              <a:endParaRPr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2588103-423C-F79D-8F0B-13AFDE5A7FEB}"/>
                </a:ext>
              </a:extLst>
            </p:cNvPr>
            <p:cNvSpPr/>
            <p:nvPr/>
          </p:nvSpPr>
          <p:spPr bwMode="auto">
            <a:xfrm>
              <a:off x="5221979" y="1196501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5</a:t>
              </a:r>
              <a:endParaRPr/>
            </a:p>
          </p:txBody>
        </p:sp>
        <p:sp>
          <p:nvSpPr>
            <p:cNvPr id="10" name="Rectangle 6">
              <a:extLst>
                <a:ext uri="{FF2B5EF4-FFF2-40B4-BE49-F238E27FC236}">
                  <a16:creationId xmlns:a16="http://schemas.microsoft.com/office/drawing/2014/main" id="{22FD0C45-6FC5-3700-3B4E-DBCE0798F8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8020" y="773168"/>
              <a:ext cx="796994" cy="385762"/>
            </a:xfrm>
            <a:prstGeom prst="rect">
              <a:avLst/>
            </a:prstGeom>
            <a:solidFill>
              <a:srgbClr val="B5B6B3">
                <a:lumMod val="20000"/>
                <a:lumOff val="80000"/>
              </a:srgbClr>
            </a:solidFill>
            <a:ln w="9525" algn="ctr">
              <a:solidFill>
                <a:srgbClr val="B5B6B3"/>
              </a:solidFill>
              <a:miter lim="800000"/>
              <a:headEnd/>
              <a:tailEnd/>
            </a:ln>
            <a:effectLst/>
          </p:spPr>
          <p:txBody>
            <a:bodyPr wrap="none" lIns="72000" anchor="ctr"/>
            <a:lstStyle/>
            <a:p>
              <a:pPr algn="ctr">
                <a:defRPr/>
              </a:pPr>
              <a:r>
                <a:rPr lang="fr-FR" sz="1050" b="1" dirty="0">
                  <a:solidFill>
                    <a:srgbClr val="934C94">
                      <a:lumMod val="50000"/>
                    </a:srgbClr>
                  </a:solidFill>
                  <a:cs typeface="Arial"/>
                </a:rPr>
                <a:t>Impact</a:t>
              </a:r>
              <a:endParaRPr dirty="0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918BC864-B611-29F7-A369-3F16B91CEA56}"/>
                </a:ext>
              </a:extLst>
            </p:cNvPr>
            <p:cNvSpPr/>
            <p:nvPr/>
          </p:nvSpPr>
          <p:spPr bwMode="auto">
            <a:xfrm>
              <a:off x="4210393" y="773168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1</a:t>
              </a:r>
              <a:endParaRPr dirty="0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B6B6080B-E3D1-A1F9-2D97-45B139B1D667}"/>
                </a:ext>
              </a:extLst>
            </p:cNvPr>
            <p:cNvSpPr/>
            <p:nvPr/>
          </p:nvSpPr>
          <p:spPr bwMode="auto">
            <a:xfrm>
              <a:off x="4461745" y="773168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2</a:t>
              </a:r>
              <a:endParaRPr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13E8D76E-CBA3-CBD7-4F99-286F3F13CCEC}"/>
                </a:ext>
              </a:extLst>
            </p:cNvPr>
            <p:cNvSpPr/>
            <p:nvPr/>
          </p:nvSpPr>
          <p:spPr bwMode="auto">
            <a:xfrm>
              <a:off x="4713096" y="773168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3</a:t>
              </a:r>
              <a:endParaRPr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0D43F2C2-4C90-9230-EE2F-EE12FB3506E8}"/>
                </a:ext>
              </a:extLst>
            </p:cNvPr>
            <p:cNvSpPr/>
            <p:nvPr/>
          </p:nvSpPr>
          <p:spPr bwMode="auto">
            <a:xfrm>
              <a:off x="4970627" y="773168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4</a:t>
              </a:r>
              <a:endParaRPr dirty="0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BC269D1A-2CE9-5159-A002-5BB0F8EE5081}"/>
                </a:ext>
              </a:extLst>
            </p:cNvPr>
            <p:cNvSpPr/>
            <p:nvPr/>
          </p:nvSpPr>
          <p:spPr bwMode="auto">
            <a:xfrm>
              <a:off x="5221979" y="773168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5</a:t>
              </a:r>
              <a:endParaRPr/>
            </a:p>
          </p:txBody>
        </p:sp>
        <p:sp>
          <p:nvSpPr>
            <p:cNvPr id="26" name="Rectangle 6">
              <a:extLst>
                <a:ext uri="{FF2B5EF4-FFF2-40B4-BE49-F238E27FC236}">
                  <a16:creationId xmlns:a16="http://schemas.microsoft.com/office/drawing/2014/main" id="{75AFB851-4CD3-D51B-C6CF-F679BB401E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8020" y="349273"/>
              <a:ext cx="796994" cy="385762"/>
            </a:xfrm>
            <a:prstGeom prst="rect">
              <a:avLst/>
            </a:prstGeom>
            <a:solidFill>
              <a:srgbClr val="B5B6B3">
                <a:lumMod val="20000"/>
                <a:lumOff val="80000"/>
              </a:srgbClr>
            </a:solidFill>
            <a:ln w="9525" algn="ctr">
              <a:solidFill>
                <a:srgbClr val="B5B6B3"/>
              </a:solidFill>
              <a:miter lim="800000"/>
              <a:headEnd/>
              <a:tailEnd/>
            </a:ln>
            <a:effectLst/>
          </p:spPr>
          <p:txBody>
            <a:bodyPr wrap="none" lIns="72000" anchor="ctr"/>
            <a:lstStyle/>
            <a:p>
              <a:pPr algn="ctr">
                <a:defRPr/>
              </a:pPr>
              <a:r>
                <a:rPr lang="fr-FR" sz="1050" b="1" dirty="0">
                  <a:solidFill>
                    <a:srgbClr val="934C94">
                      <a:lumMod val="50000"/>
                    </a:srgbClr>
                  </a:solidFill>
                  <a:cs typeface="Arial"/>
                </a:rPr>
                <a:t>Probabilité</a:t>
              </a:r>
              <a:endParaRPr dirty="0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4D61F16B-F2E3-CBF9-A369-23AA5BBF9D51}"/>
                </a:ext>
              </a:extLst>
            </p:cNvPr>
            <p:cNvSpPr/>
            <p:nvPr/>
          </p:nvSpPr>
          <p:spPr bwMode="auto">
            <a:xfrm>
              <a:off x="4210393" y="349273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1</a:t>
              </a:r>
              <a:endParaRPr dirty="0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BE93DEC6-3A7E-9339-4B9F-7AD8525AD7AB}"/>
                </a:ext>
              </a:extLst>
            </p:cNvPr>
            <p:cNvSpPr/>
            <p:nvPr/>
          </p:nvSpPr>
          <p:spPr bwMode="auto">
            <a:xfrm>
              <a:off x="4461745" y="349273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2</a:t>
              </a:r>
              <a:endParaRPr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15C5F222-B343-693A-215C-F5F79647E468}"/>
                </a:ext>
              </a:extLst>
            </p:cNvPr>
            <p:cNvSpPr/>
            <p:nvPr/>
          </p:nvSpPr>
          <p:spPr bwMode="auto">
            <a:xfrm>
              <a:off x="4713096" y="349273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3</a:t>
              </a:r>
              <a:endParaRPr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A05A9BDF-EC4D-141C-E247-E3E852BECFAC}"/>
                </a:ext>
              </a:extLst>
            </p:cNvPr>
            <p:cNvSpPr/>
            <p:nvPr/>
          </p:nvSpPr>
          <p:spPr bwMode="auto">
            <a:xfrm>
              <a:off x="4970627" y="349273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4</a:t>
              </a:r>
              <a:endParaRPr dirty="0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CFE7444B-EB6E-7091-1DF2-F25CF427941C}"/>
                </a:ext>
              </a:extLst>
            </p:cNvPr>
            <p:cNvSpPr/>
            <p:nvPr/>
          </p:nvSpPr>
          <p:spPr bwMode="auto">
            <a:xfrm>
              <a:off x="5221979" y="349273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5</a:t>
              </a: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00138037" name="Espace réservé du pied de page 8"/>
          <p:cNvSpPr>
            <a:spLocks noGrp="1"/>
          </p:cNvSpPr>
          <p:nvPr>
            <p:ph type="ftr" sz="quarter" idx="11"/>
          </p:nvPr>
        </p:nvSpPr>
        <p:spPr bwMode="auto">
          <a:xfrm>
            <a:off x="888840" y="5756702"/>
            <a:ext cx="5029200" cy="368317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fr-FR" sz="700">
                <a:solidFill>
                  <a:srgbClr val="FFFFFF"/>
                </a:solidFill>
              </a:rPr>
              <a:t>Comité d’Audit</a:t>
            </a:r>
            <a:endParaRPr/>
          </a:p>
        </p:txBody>
      </p:sp>
      <p:sp>
        <p:nvSpPr>
          <p:cNvPr id="1993399477" name="Espace réservé du numéro de diapositive 6"/>
          <p:cNvSpPr>
            <a:spLocks noGrp="1"/>
          </p:cNvSpPr>
          <p:nvPr>
            <p:ph type="sldNum" sz="quarter" idx="12"/>
          </p:nvPr>
        </p:nvSpPr>
        <p:spPr bwMode="auto">
          <a:xfrm>
            <a:off x="7159688" y="5756702"/>
            <a:ext cx="738158" cy="368317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fld id="{2225CBB9-EEA3-4126-9BE9-FDC100C97CE8}" type="slidenum">
              <a:rPr lang="fr-FR" sz="700">
                <a:solidFill>
                  <a:srgbClr val="FFFFFF"/>
                </a:solidFill>
              </a:rPr>
              <a:t>12</a:t>
            </a:fld>
            <a:endParaRPr lang="fr-FR" sz="700">
              <a:solidFill>
                <a:srgbClr val="FFFFFF"/>
              </a:solidFill>
            </a:endParaRPr>
          </a:p>
        </p:txBody>
      </p:sp>
      <p:sp>
        <p:nvSpPr>
          <p:cNvPr id="2119017853" name="Rectangle 43"/>
          <p:cNvSpPr>
            <a:spLocks noChangeArrowheads="1"/>
          </p:cNvSpPr>
          <p:nvPr/>
        </p:nvSpPr>
        <p:spPr bwMode="auto">
          <a:xfrm>
            <a:off x="-11907" y="192691"/>
            <a:ext cx="9144664" cy="755527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 sz="700">
              <a:solidFill>
                <a:sysClr val="windowText" lastClr="000000"/>
              </a:solidFill>
              <a:cs typeface="Arial"/>
            </a:endParaRPr>
          </a:p>
        </p:txBody>
      </p:sp>
      <p:sp>
        <p:nvSpPr>
          <p:cNvPr id="1278859210" name="Rectangle 4"/>
          <p:cNvSpPr>
            <a:spLocks noChangeArrowheads="1"/>
          </p:cNvSpPr>
          <p:nvPr/>
        </p:nvSpPr>
        <p:spPr bwMode="auto">
          <a:xfrm>
            <a:off x="672325" y="216924"/>
            <a:ext cx="8460432" cy="576263"/>
          </a:xfrm>
          <a:prstGeom prst="rect">
            <a:avLst/>
          </a:prstGeom>
          <a:solidFill>
            <a:srgbClr val="B5B6B3"/>
          </a:solidFill>
          <a:ln w="9525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fr-FR" sz="1600" b="1">
                <a:solidFill>
                  <a:prstClr val="white"/>
                </a:solidFill>
                <a:cs typeface="Arial"/>
              </a:rPr>
              <a:t>Panne d’éclairage</a:t>
            </a:r>
            <a:endParaRPr/>
          </a:p>
        </p:txBody>
      </p:sp>
      <p:sp>
        <p:nvSpPr>
          <p:cNvPr id="987840556" name="Rectangle 5"/>
          <p:cNvSpPr>
            <a:spLocks noChangeArrowheads="1"/>
          </p:cNvSpPr>
          <p:nvPr/>
        </p:nvSpPr>
        <p:spPr bwMode="auto">
          <a:xfrm>
            <a:off x="23681" y="1328661"/>
            <a:ext cx="6714000" cy="93503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 anchorCtr="0"/>
          <a:lstStyle/>
          <a:p>
            <a:pPr algn="just">
              <a:lnSpc>
                <a:spcPct val="107000"/>
              </a:lnSpc>
              <a:defRPr/>
            </a:pPr>
            <a:r>
              <a:rPr lang="fr-FR" sz="1000">
                <a:solidFill>
                  <a:srgbClr val="262626"/>
                </a:solidFill>
                <a:ea typeface="Times New Roman"/>
                <a:cs typeface="Arial"/>
              </a:rPr>
              <a:t>Absence de lumière dans l’animalerie </a:t>
            </a:r>
            <a:endParaRPr/>
          </a:p>
        </p:txBody>
      </p:sp>
      <p:sp>
        <p:nvSpPr>
          <p:cNvPr id="11754854" name="Rectangle 51"/>
          <p:cNvSpPr>
            <a:spLocks noChangeArrowheads="1"/>
          </p:cNvSpPr>
          <p:nvPr/>
        </p:nvSpPr>
        <p:spPr bwMode="auto">
          <a:xfrm>
            <a:off x="-11242" y="217054"/>
            <a:ext cx="684213" cy="576000"/>
          </a:xfrm>
          <a:prstGeom prst="rect">
            <a:avLst/>
          </a:prstGeom>
          <a:solidFill>
            <a:srgbClr val="B5B6B3">
              <a:lumMod val="20000"/>
              <a:lumOff val="80000"/>
            </a:srgbClr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fr-FR" sz="1600" b="1">
                <a:solidFill>
                  <a:srgbClr val="262626"/>
                </a:solidFill>
                <a:cs typeface="Arial"/>
              </a:rPr>
              <a:t>R7</a:t>
            </a:r>
            <a:endParaRPr/>
          </a:p>
        </p:txBody>
      </p:sp>
      <p:sp>
        <p:nvSpPr>
          <p:cNvPr id="302146544" name="Rectangle 49"/>
          <p:cNvSpPr>
            <a:spLocks noChangeArrowheads="1"/>
          </p:cNvSpPr>
          <p:nvPr/>
        </p:nvSpPr>
        <p:spPr bwMode="auto">
          <a:xfrm>
            <a:off x="1248389" y="966710"/>
            <a:ext cx="5472000" cy="262800"/>
          </a:xfrm>
          <a:prstGeom prst="rect">
            <a:avLst/>
          </a:prstGeom>
          <a:solidFill>
            <a:srgbClr val="FFFFFF"/>
          </a:solidFill>
          <a:ln w="9525" algn="ctr">
            <a:solidFill>
              <a:srgbClr val="B5B6B3"/>
            </a:solidFill>
            <a:miter lim="800000"/>
            <a:headEnd/>
            <a:tailEnd/>
          </a:ln>
        </p:spPr>
        <p:txBody>
          <a:bodyPr anchor="ctr" anchorCtr="0"/>
          <a:lstStyle/>
          <a:p>
            <a:pPr lvl="0">
              <a:defRPr/>
            </a:pPr>
            <a:r>
              <a:rPr lang="fr-FR" sz="1100">
                <a:solidFill>
                  <a:sysClr val="windowText" lastClr="000000"/>
                </a:solidFill>
                <a:cs typeface="Arial"/>
              </a:rPr>
              <a:t>Technique</a:t>
            </a:r>
            <a:endParaRPr/>
          </a:p>
        </p:txBody>
      </p:sp>
      <p:sp>
        <p:nvSpPr>
          <p:cNvPr id="1304404981" name="Rectangle 48"/>
          <p:cNvSpPr>
            <a:spLocks noChangeArrowheads="1"/>
          </p:cNvSpPr>
          <p:nvPr/>
        </p:nvSpPr>
        <p:spPr bwMode="auto">
          <a:xfrm>
            <a:off x="124" y="2344402"/>
            <a:ext cx="1872208" cy="360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r>
              <a:rPr lang="fr-FR" sz="1000" b="1">
                <a:solidFill>
                  <a:srgbClr val="002D5C"/>
                </a:solidFill>
                <a:cs typeface="Arial"/>
              </a:rPr>
              <a:t>Responsable du risque</a:t>
            </a:r>
            <a:endParaRPr/>
          </a:p>
        </p:txBody>
      </p:sp>
      <p:sp>
        <p:nvSpPr>
          <p:cNvPr id="1395541005" name="Rectangle 49"/>
          <p:cNvSpPr>
            <a:spLocks noChangeArrowheads="1"/>
          </p:cNvSpPr>
          <p:nvPr/>
        </p:nvSpPr>
        <p:spPr bwMode="auto">
          <a:xfrm>
            <a:off x="1895888" y="2336903"/>
            <a:ext cx="4824501" cy="360000"/>
          </a:xfrm>
          <a:prstGeom prst="rect">
            <a:avLst/>
          </a:prstGeom>
          <a:solidFill>
            <a:srgbClr val="FFFFFF"/>
          </a:solidFill>
          <a:ln w="9525" algn="ctr">
            <a:solidFill>
              <a:srgbClr val="B5B6B3"/>
            </a:solidFill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endParaRPr lang="fr-FR" sz="1050" b="1">
              <a:cs typeface="Arial"/>
            </a:endParaRPr>
          </a:p>
        </p:txBody>
      </p:sp>
      <p:sp>
        <p:nvSpPr>
          <p:cNvPr id="1467073354" name="Rectangle 13"/>
          <p:cNvSpPr>
            <a:spLocks noChangeArrowheads="1"/>
          </p:cNvSpPr>
          <p:nvPr/>
        </p:nvSpPr>
        <p:spPr bwMode="auto">
          <a:xfrm rot="10800000">
            <a:off x="45386" y="2785108"/>
            <a:ext cx="432619" cy="1250656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Causes</a:t>
            </a:r>
            <a:endParaRPr/>
          </a:p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 génériques</a:t>
            </a:r>
            <a:endParaRPr/>
          </a:p>
        </p:txBody>
      </p:sp>
      <p:sp>
        <p:nvSpPr>
          <p:cNvPr id="2094311598" name="Rectangle 15"/>
          <p:cNvSpPr>
            <a:spLocks noChangeArrowheads="1"/>
          </p:cNvSpPr>
          <p:nvPr/>
        </p:nvSpPr>
        <p:spPr bwMode="auto">
          <a:xfrm>
            <a:off x="520672" y="2785108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Coupure électrique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Système éclairage HS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endParaRPr lang="fr-FR" sz="800" b="1">
              <a:solidFill>
                <a:srgbClr val="000000"/>
              </a:solidFill>
              <a:cs typeface="Arial"/>
            </a:endParaRPr>
          </a:p>
        </p:txBody>
      </p:sp>
      <p:sp>
        <p:nvSpPr>
          <p:cNvPr id="157955493" name="Rectangle 19"/>
          <p:cNvSpPr>
            <a:spLocks noChangeArrowheads="1"/>
          </p:cNvSpPr>
          <p:nvPr/>
        </p:nvSpPr>
        <p:spPr bwMode="auto">
          <a:xfrm>
            <a:off x="8700709" y="2770109"/>
            <a:ext cx="432000" cy="1273482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Dispositifs de</a:t>
            </a:r>
            <a:endParaRPr/>
          </a:p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 maîtrise</a:t>
            </a:r>
            <a:endParaRPr/>
          </a:p>
        </p:txBody>
      </p:sp>
      <p:sp>
        <p:nvSpPr>
          <p:cNvPr id="429030488" name="Rectangle 48"/>
          <p:cNvSpPr>
            <a:spLocks noChangeArrowheads="1"/>
          </p:cNvSpPr>
          <p:nvPr/>
        </p:nvSpPr>
        <p:spPr bwMode="auto">
          <a:xfrm>
            <a:off x="23681" y="966710"/>
            <a:ext cx="1237783" cy="2628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fr-FR" sz="1000" b="1">
                <a:solidFill>
                  <a:srgbClr val="002D5C"/>
                </a:solidFill>
                <a:cs typeface="Arial"/>
              </a:rPr>
              <a:t>Nature du risque</a:t>
            </a:r>
            <a:endParaRPr/>
          </a:p>
        </p:txBody>
      </p:sp>
      <p:sp>
        <p:nvSpPr>
          <p:cNvPr id="265568126" name="Rectangle 15"/>
          <p:cNvSpPr>
            <a:spLocks noChangeArrowheads="1"/>
          </p:cNvSpPr>
          <p:nvPr/>
        </p:nvSpPr>
        <p:spPr bwMode="auto">
          <a:xfrm>
            <a:off x="4625128" y="2786130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cs typeface="Arial"/>
              </a:rPr>
              <a:t>Des luminaires halogènes sont à disposition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cs typeface="Arial"/>
              </a:rPr>
              <a:t>Présences de luxmètres dans les pièces d’hébergement avec report d’alarme 24/7 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cs typeface="Arial"/>
              </a:rPr>
              <a:t>Report d’alarme au niveau de la GTB</a:t>
            </a:r>
            <a:endParaRPr/>
          </a:p>
        </p:txBody>
      </p:sp>
      <p:sp>
        <p:nvSpPr>
          <p:cNvPr id="2002385766" name="Rectangle 13"/>
          <p:cNvSpPr>
            <a:spLocks noChangeArrowheads="1"/>
          </p:cNvSpPr>
          <p:nvPr/>
        </p:nvSpPr>
        <p:spPr bwMode="auto">
          <a:xfrm rot="10800000">
            <a:off x="45434" y="4074447"/>
            <a:ext cx="432619" cy="1250656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Causes </a:t>
            </a:r>
            <a:endParaRPr/>
          </a:p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spécifiques </a:t>
            </a:r>
            <a:endParaRPr/>
          </a:p>
        </p:txBody>
      </p:sp>
      <p:sp>
        <p:nvSpPr>
          <p:cNvPr id="1033641993" name="Rectangle 15"/>
          <p:cNvSpPr>
            <a:spLocks noChangeArrowheads="1"/>
          </p:cNvSpPr>
          <p:nvPr/>
        </p:nvSpPr>
        <p:spPr bwMode="auto">
          <a:xfrm>
            <a:off x="520720" y="4074447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Boitier de contrôle des LED en panne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Panne au niveau de la GTB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Coupure électrique</a:t>
            </a:r>
            <a:endParaRPr/>
          </a:p>
        </p:txBody>
      </p:sp>
      <p:sp>
        <p:nvSpPr>
          <p:cNvPr id="1467295376" name="Rectangle 19"/>
          <p:cNvSpPr>
            <a:spLocks noChangeArrowheads="1"/>
          </p:cNvSpPr>
          <p:nvPr/>
        </p:nvSpPr>
        <p:spPr bwMode="auto">
          <a:xfrm>
            <a:off x="8700757" y="4059448"/>
            <a:ext cx="432000" cy="1273482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Plan </a:t>
            </a:r>
            <a:endParaRPr/>
          </a:p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d’amélioration</a:t>
            </a:r>
            <a:endParaRPr/>
          </a:p>
        </p:txBody>
      </p:sp>
      <p:sp>
        <p:nvSpPr>
          <p:cNvPr id="1571889781" name="Rectangle 15"/>
          <p:cNvSpPr>
            <a:spLocks noChangeArrowheads="1"/>
          </p:cNvSpPr>
          <p:nvPr/>
        </p:nvSpPr>
        <p:spPr bwMode="auto">
          <a:xfrm>
            <a:off x="4625176" y="4075469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endParaRPr lang="fr-FR" sz="700" b="1">
              <a:cs typeface="Arial"/>
            </a:endParaRPr>
          </a:p>
        </p:txBody>
      </p:sp>
      <p:sp>
        <p:nvSpPr>
          <p:cNvPr id="1246288872" name="Rectangle 13"/>
          <p:cNvSpPr>
            <a:spLocks noChangeArrowheads="1"/>
          </p:cNvSpPr>
          <p:nvPr/>
        </p:nvSpPr>
        <p:spPr bwMode="auto">
          <a:xfrm rot="10800000">
            <a:off x="45434" y="5370591"/>
            <a:ext cx="432619" cy="1250656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Conséquences</a:t>
            </a:r>
            <a:endParaRPr/>
          </a:p>
        </p:txBody>
      </p:sp>
      <p:sp>
        <p:nvSpPr>
          <p:cNvPr id="455685765" name="Rectangle 15"/>
          <p:cNvSpPr>
            <a:spLocks noChangeArrowheads="1"/>
          </p:cNvSpPr>
          <p:nvPr/>
        </p:nvSpPr>
        <p:spPr bwMode="auto">
          <a:xfrm>
            <a:off x="520720" y="5370591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Impact sur le bien-être des animaux, dérèglement du rythme circadien, baisse de la reproduction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Impact sur les projets scientifiques</a:t>
            </a:r>
            <a:endParaRPr/>
          </a:p>
        </p:txBody>
      </p:sp>
      <p:sp>
        <p:nvSpPr>
          <p:cNvPr id="417511196" name="Rectangle 19"/>
          <p:cNvSpPr>
            <a:spLocks noChangeArrowheads="1"/>
          </p:cNvSpPr>
          <p:nvPr/>
        </p:nvSpPr>
        <p:spPr bwMode="auto">
          <a:xfrm>
            <a:off x="8700757" y="5355591"/>
            <a:ext cx="432000" cy="1273482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Indicateurs</a:t>
            </a:r>
            <a:endParaRPr/>
          </a:p>
        </p:txBody>
      </p:sp>
      <p:sp>
        <p:nvSpPr>
          <p:cNvPr id="1582772998" name="Rectangle 15"/>
          <p:cNvSpPr>
            <a:spLocks noChangeArrowheads="1"/>
          </p:cNvSpPr>
          <p:nvPr/>
        </p:nvSpPr>
        <p:spPr bwMode="auto">
          <a:xfrm>
            <a:off x="4625176" y="5355591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cs typeface="Arial"/>
              </a:rPr>
              <a:t>Nombre d’alarmes 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cs typeface="Arial"/>
              </a:rPr>
              <a:t>Nombre de ticket bâtiment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cs typeface="Arial"/>
              </a:rPr>
              <a:t>Nombre d’anomalies déclarées</a:t>
            </a:r>
            <a:endParaRPr/>
          </a:p>
        </p:txBody>
      </p:sp>
      <p:sp>
        <p:nvSpPr>
          <p:cNvPr id="1420454997" name="ZoneTexte 42"/>
          <p:cNvSpPr txBox="1"/>
          <p:nvPr/>
        </p:nvSpPr>
        <p:spPr bwMode="auto">
          <a:xfrm>
            <a:off x="-20044" y="6639739"/>
            <a:ext cx="6144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fld id="{B90DC484-7F6B-164F-BEE6-D98AEDD2E913}" type="slidenum">
              <a:rPr lang="fr-FR" sz="1000" b="1" spc="600">
                <a:solidFill>
                  <a:srgbClr val="281E78"/>
                </a:solidFill>
                <a:cs typeface="Arial"/>
              </a:rPr>
              <a:t>12</a:t>
            </a:fld>
            <a:endParaRPr lang="fr-FR" sz="1000" b="1" spc="600">
              <a:solidFill>
                <a:srgbClr val="281E78"/>
              </a:solidFill>
              <a:cs typeface="Arial"/>
            </a:endParaRPr>
          </a:p>
        </p:txBody>
      </p:sp>
      <p:cxnSp>
        <p:nvCxnSpPr>
          <p:cNvPr id="1838619054" name="Connecteur droit 44"/>
          <p:cNvCxnSpPr/>
          <p:nvPr/>
        </p:nvCxnSpPr>
        <p:spPr bwMode="auto">
          <a:xfrm flipV="1">
            <a:off x="208006" y="196071"/>
            <a:ext cx="8725252" cy="15972"/>
          </a:xfrm>
          <a:prstGeom prst="line">
            <a:avLst/>
          </a:prstGeom>
          <a:ln w="9525" cmpd="sng">
            <a:solidFill>
              <a:srgbClr val="1C1C5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" name="Groupe 1">
            <a:extLst>
              <a:ext uri="{FF2B5EF4-FFF2-40B4-BE49-F238E27FC236}">
                <a16:creationId xmlns:a16="http://schemas.microsoft.com/office/drawing/2014/main" id="{F48931D2-31D8-5846-B00E-90E13F00111E}"/>
              </a:ext>
            </a:extLst>
          </p:cNvPr>
          <p:cNvGrpSpPr/>
          <p:nvPr/>
        </p:nvGrpSpPr>
        <p:grpSpPr>
          <a:xfrm>
            <a:off x="6915529" y="964075"/>
            <a:ext cx="2065959" cy="1232990"/>
            <a:chOff x="3408020" y="349273"/>
            <a:chExt cx="2065959" cy="1232990"/>
          </a:xfrm>
        </p:grpSpPr>
        <p:sp>
          <p:nvSpPr>
            <p:cNvPr id="3" name="Rectangle 6">
              <a:extLst>
                <a:ext uri="{FF2B5EF4-FFF2-40B4-BE49-F238E27FC236}">
                  <a16:creationId xmlns:a16="http://schemas.microsoft.com/office/drawing/2014/main" id="{BB808EFA-12A7-C729-7059-798DF708EA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8020" y="1196501"/>
              <a:ext cx="796994" cy="385762"/>
            </a:xfrm>
            <a:prstGeom prst="rect">
              <a:avLst/>
            </a:prstGeom>
            <a:solidFill>
              <a:srgbClr val="B5B6B3">
                <a:lumMod val="20000"/>
                <a:lumOff val="80000"/>
              </a:srgbClr>
            </a:solidFill>
            <a:ln w="9525" algn="ctr">
              <a:solidFill>
                <a:srgbClr val="B5B6B3"/>
              </a:solidFill>
              <a:miter lim="800000"/>
              <a:headEnd/>
              <a:tailEnd/>
            </a:ln>
            <a:effectLst/>
          </p:spPr>
          <p:txBody>
            <a:bodyPr wrap="none" lIns="72000" anchor="ctr"/>
            <a:lstStyle/>
            <a:p>
              <a:pPr algn="ctr">
                <a:defRPr/>
              </a:pPr>
              <a:r>
                <a:rPr lang="fr-FR" sz="1050" b="1">
                  <a:solidFill>
                    <a:srgbClr val="934C94">
                      <a:lumMod val="50000"/>
                    </a:srgbClr>
                  </a:solidFill>
                  <a:cs typeface="Arial"/>
                </a:rPr>
                <a:t>Maîtrise</a:t>
              </a:r>
              <a:endParaRPr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B5CECD15-EC36-845F-EFD5-4151C7324C32}"/>
                </a:ext>
              </a:extLst>
            </p:cNvPr>
            <p:cNvSpPr/>
            <p:nvPr/>
          </p:nvSpPr>
          <p:spPr bwMode="auto">
            <a:xfrm>
              <a:off x="4210393" y="1196501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1</a:t>
              </a:r>
              <a:endParaRPr dirty="0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D8F804C2-B2DF-06D4-243E-9D374A73CFB7}"/>
                </a:ext>
              </a:extLst>
            </p:cNvPr>
            <p:cNvSpPr/>
            <p:nvPr/>
          </p:nvSpPr>
          <p:spPr bwMode="auto">
            <a:xfrm>
              <a:off x="4461745" y="1196501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2</a:t>
              </a:r>
              <a:endParaRPr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4D167940-52CE-2087-B71A-EB8E55CE07E4}"/>
                </a:ext>
              </a:extLst>
            </p:cNvPr>
            <p:cNvSpPr/>
            <p:nvPr/>
          </p:nvSpPr>
          <p:spPr bwMode="auto">
            <a:xfrm>
              <a:off x="4713096" y="1196501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3</a:t>
              </a:r>
              <a:endParaRPr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BEA8C4D4-E8C5-DA57-3A60-11C06AA4703C}"/>
                </a:ext>
              </a:extLst>
            </p:cNvPr>
            <p:cNvSpPr/>
            <p:nvPr/>
          </p:nvSpPr>
          <p:spPr bwMode="auto">
            <a:xfrm>
              <a:off x="4970627" y="1196501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4</a:t>
              </a:r>
              <a:endParaRPr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079D48D-8CA5-DEFD-E23C-51E6AD7F4C60}"/>
                </a:ext>
              </a:extLst>
            </p:cNvPr>
            <p:cNvSpPr/>
            <p:nvPr/>
          </p:nvSpPr>
          <p:spPr bwMode="auto">
            <a:xfrm>
              <a:off x="5221979" y="1196501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5</a:t>
              </a:r>
              <a:endParaRPr/>
            </a:p>
          </p:txBody>
        </p:sp>
        <p:sp>
          <p:nvSpPr>
            <p:cNvPr id="10" name="Rectangle 6">
              <a:extLst>
                <a:ext uri="{FF2B5EF4-FFF2-40B4-BE49-F238E27FC236}">
                  <a16:creationId xmlns:a16="http://schemas.microsoft.com/office/drawing/2014/main" id="{3E249246-4C88-8A03-41E1-10A89C9F8B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8020" y="773168"/>
              <a:ext cx="796994" cy="385762"/>
            </a:xfrm>
            <a:prstGeom prst="rect">
              <a:avLst/>
            </a:prstGeom>
            <a:solidFill>
              <a:srgbClr val="B5B6B3">
                <a:lumMod val="20000"/>
                <a:lumOff val="80000"/>
              </a:srgbClr>
            </a:solidFill>
            <a:ln w="9525" algn="ctr">
              <a:solidFill>
                <a:srgbClr val="B5B6B3"/>
              </a:solidFill>
              <a:miter lim="800000"/>
              <a:headEnd/>
              <a:tailEnd/>
            </a:ln>
            <a:effectLst/>
          </p:spPr>
          <p:txBody>
            <a:bodyPr wrap="none" lIns="72000" anchor="ctr"/>
            <a:lstStyle/>
            <a:p>
              <a:pPr algn="ctr">
                <a:defRPr/>
              </a:pPr>
              <a:r>
                <a:rPr lang="fr-FR" sz="1050" b="1" dirty="0">
                  <a:solidFill>
                    <a:srgbClr val="934C94">
                      <a:lumMod val="50000"/>
                    </a:srgbClr>
                  </a:solidFill>
                  <a:cs typeface="Arial"/>
                </a:rPr>
                <a:t>Impact</a:t>
              </a:r>
              <a:endParaRPr dirty="0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CCAE1CBA-9C5C-7BF4-A429-1993159D975B}"/>
                </a:ext>
              </a:extLst>
            </p:cNvPr>
            <p:cNvSpPr/>
            <p:nvPr/>
          </p:nvSpPr>
          <p:spPr bwMode="auto">
            <a:xfrm>
              <a:off x="4210393" y="773168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1</a:t>
              </a:r>
              <a:endParaRPr dirty="0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C0147D76-D61C-4AC5-D6AF-E9F8B002A37E}"/>
                </a:ext>
              </a:extLst>
            </p:cNvPr>
            <p:cNvSpPr/>
            <p:nvPr/>
          </p:nvSpPr>
          <p:spPr bwMode="auto">
            <a:xfrm>
              <a:off x="4461745" y="773168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2</a:t>
              </a:r>
              <a:endParaRPr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BC5AD1FB-CACE-9DCF-FA11-B4223A9FE849}"/>
                </a:ext>
              </a:extLst>
            </p:cNvPr>
            <p:cNvSpPr/>
            <p:nvPr/>
          </p:nvSpPr>
          <p:spPr bwMode="auto">
            <a:xfrm>
              <a:off x="4713096" y="773168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3</a:t>
              </a:r>
              <a:endParaRPr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2B707DE-0A42-7C77-86BE-F136C7330D73}"/>
                </a:ext>
              </a:extLst>
            </p:cNvPr>
            <p:cNvSpPr/>
            <p:nvPr/>
          </p:nvSpPr>
          <p:spPr bwMode="auto">
            <a:xfrm>
              <a:off x="4970627" y="773168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4</a:t>
              </a:r>
              <a:endParaRPr dirty="0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CA15420-97A9-2AF9-8314-11F5914CECE8}"/>
                </a:ext>
              </a:extLst>
            </p:cNvPr>
            <p:cNvSpPr/>
            <p:nvPr/>
          </p:nvSpPr>
          <p:spPr bwMode="auto">
            <a:xfrm>
              <a:off x="5221979" y="773168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5</a:t>
              </a:r>
              <a:endParaRPr/>
            </a:p>
          </p:txBody>
        </p:sp>
        <p:sp>
          <p:nvSpPr>
            <p:cNvPr id="26" name="Rectangle 6">
              <a:extLst>
                <a:ext uri="{FF2B5EF4-FFF2-40B4-BE49-F238E27FC236}">
                  <a16:creationId xmlns:a16="http://schemas.microsoft.com/office/drawing/2014/main" id="{0DD625BB-BCEA-19A0-D50A-54CB296A31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8020" y="349273"/>
              <a:ext cx="796994" cy="385762"/>
            </a:xfrm>
            <a:prstGeom prst="rect">
              <a:avLst/>
            </a:prstGeom>
            <a:solidFill>
              <a:srgbClr val="B5B6B3">
                <a:lumMod val="20000"/>
                <a:lumOff val="80000"/>
              </a:srgbClr>
            </a:solidFill>
            <a:ln w="9525" algn="ctr">
              <a:solidFill>
                <a:srgbClr val="B5B6B3"/>
              </a:solidFill>
              <a:miter lim="800000"/>
              <a:headEnd/>
              <a:tailEnd/>
            </a:ln>
            <a:effectLst/>
          </p:spPr>
          <p:txBody>
            <a:bodyPr wrap="none" lIns="72000" anchor="ctr"/>
            <a:lstStyle/>
            <a:p>
              <a:pPr algn="ctr">
                <a:defRPr/>
              </a:pPr>
              <a:r>
                <a:rPr lang="fr-FR" sz="1050" b="1" dirty="0">
                  <a:solidFill>
                    <a:srgbClr val="934C94">
                      <a:lumMod val="50000"/>
                    </a:srgbClr>
                  </a:solidFill>
                  <a:cs typeface="Arial"/>
                </a:rPr>
                <a:t>Probabilité</a:t>
              </a:r>
              <a:endParaRPr dirty="0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073B931C-F917-565E-0C58-14B1134B8AE7}"/>
                </a:ext>
              </a:extLst>
            </p:cNvPr>
            <p:cNvSpPr/>
            <p:nvPr/>
          </p:nvSpPr>
          <p:spPr bwMode="auto">
            <a:xfrm>
              <a:off x="4210393" y="349273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1</a:t>
              </a:r>
              <a:endParaRPr dirty="0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D3EEBA7D-BBAF-ADAA-82AE-690B29784AC7}"/>
                </a:ext>
              </a:extLst>
            </p:cNvPr>
            <p:cNvSpPr/>
            <p:nvPr/>
          </p:nvSpPr>
          <p:spPr bwMode="auto">
            <a:xfrm>
              <a:off x="4461745" y="349273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2</a:t>
              </a:r>
              <a:endParaRPr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A3C9ED6B-318D-E378-2BA4-8CABF70E9838}"/>
                </a:ext>
              </a:extLst>
            </p:cNvPr>
            <p:cNvSpPr/>
            <p:nvPr/>
          </p:nvSpPr>
          <p:spPr bwMode="auto">
            <a:xfrm>
              <a:off x="4713096" y="349273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3</a:t>
              </a:r>
              <a:endParaRPr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169AB480-5CD6-30A6-1490-A5B3F2CFA75D}"/>
                </a:ext>
              </a:extLst>
            </p:cNvPr>
            <p:cNvSpPr/>
            <p:nvPr/>
          </p:nvSpPr>
          <p:spPr bwMode="auto">
            <a:xfrm>
              <a:off x="4970627" y="349273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4</a:t>
              </a:r>
              <a:endParaRPr dirty="0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BCA313E0-1E48-D493-9871-0728DBD4C6F0}"/>
                </a:ext>
              </a:extLst>
            </p:cNvPr>
            <p:cNvSpPr/>
            <p:nvPr/>
          </p:nvSpPr>
          <p:spPr bwMode="auto">
            <a:xfrm>
              <a:off x="5221979" y="349273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5</a:t>
              </a: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03955193" name="Espace réservé du pied de page 8"/>
          <p:cNvSpPr>
            <a:spLocks noGrp="1"/>
          </p:cNvSpPr>
          <p:nvPr>
            <p:ph type="ftr" sz="quarter" idx="11"/>
          </p:nvPr>
        </p:nvSpPr>
        <p:spPr bwMode="auto">
          <a:xfrm>
            <a:off x="888840" y="5756702"/>
            <a:ext cx="5029200" cy="368317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fr-FR" sz="700">
                <a:solidFill>
                  <a:srgbClr val="FFFFFF"/>
                </a:solidFill>
              </a:rPr>
              <a:t>Comité d’Audit</a:t>
            </a:r>
            <a:endParaRPr/>
          </a:p>
        </p:txBody>
      </p:sp>
      <p:sp>
        <p:nvSpPr>
          <p:cNvPr id="1489965592" name="Espace réservé du numéro de diapositive 6"/>
          <p:cNvSpPr>
            <a:spLocks noGrp="1"/>
          </p:cNvSpPr>
          <p:nvPr>
            <p:ph type="sldNum" sz="quarter" idx="12"/>
          </p:nvPr>
        </p:nvSpPr>
        <p:spPr bwMode="auto">
          <a:xfrm>
            <a:off x="7159688" y="5756702"/>
            <a:ext cx="738158" cy="368317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fld id="{2225CBB9-EEA3-4126-9BE9-FDC100C97CE8}" type="slidenum">
              <a:rPr lang="fr-FR" sz="700">
                <a:solidFill>
                  <a:srgbClr val="FFFFFF"/>
                </a:solidFill>
              </a:rPr>
              <a:t>13</a:t>
            </a:fld>
            <a:endParaRPr lang="fr-FR" sz="700">
              <a:solidFill>
                <a:srgbClr val="FFFFFF"/>
              </a:solidFill>
            </a:endParaRPr>
          </a:p>
        </p:txBody>
      </p:sp>
      <p:sp>
        <p:nvSpPr>
          <p:cNvPr id="739628285" name="Rectangle 43"/>
          <p:cNvSpPr>
            <a:spLocks noChangeArrowheads="1"/>
          </p:cNvSpPr>
          <p:nvPr/>
        </p:nvSpPr>
        <p:spPr bwMode="auto">
          <a:xfrm>
            <a:off x="-11907" y="192691"/>
            <a:ext cx="9144664" cy="755527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 sz="700">
              <a:solidFill>
                <a:sysClr val="windowText" lastClr="000000"/>
              </a:solidFill>
              <a:cs typeface="Arial"/>
            </a:endParaRPr>
          </a:p>
        </p:txBody>
      </p:sp>
      <p:sp>
        <p:nvSpPr>
          <p:cNvPr id="1567969064" name="Rectangle 4"/>
          <p:cNvSpPr>
            <a:spLocks noChangeArrowheads="1"/>
          </p:cNvSpPr>
          <p:nvPr/>
        </p:nvSpPr>
        <p:spPr bwMode="auto">
          <a:xfrm>
            <a:off x="672325" y="216924"/>
            <a:ext cx="8460432" cy="576263"/>
          </a:xfrm>
          <a:prstGeom prst="rect">
            <a:avLst/>
          </a:prstGeom>
          <a:solidFill>
            <a:srgbClr val="B5B6B3"/>
          </a:solidFill>
          <a:ln w="9525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fr-FR" sz="1600" b="1">
                <a:solidFill>
                  <a:prstClr val="white"/>
                </a:solidFill>
                <a:cs typeface="Arial"/>
              </a:rPr>
              <a:t>Panne du système de chauffage/ventilation/climatisation</a:t>
            </a:r>
            <a:endParaRPr/>
          </a:p>
        </p:txBody>
      </p:sp>
      <p:sp>
        <p:nvSpPr>
          <p:cNvPr id="1324531765" name="Rectangle 5"/>
          <p:cNvSpPr>
            <a:spLocks noChangeArrowheads="1"/>
          </p:cNvSpPr>
          <p:nvPr/>
        </p:nvSpPr>
        <p:spPr bwMode="auto">
          <a:xfrm>
            <a:off x="23681" y="1328661"/>
            <a:ext cx="6714000" cy="93503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 anchorCtr="0"/>
          <a:lstStyle/>
          <a:p>
            <a:pPr algn="just">
              <a:lnSpc>
                <a:spcPct val="107000"/>
              </a:lnSpc>
              <a:defRPr/>
            </a:pPr>
            <a:r>
              <a:rPr lang="fr-FR" sz="1000">
                <a:solidFill>
                  <a:srgbClr val="262626"/>
                </a:solidFill>
                <a:ea typeface="Times New Roman"/>
                <a:cs typeface="Arial"/>
              </a:rPr>
              <a:t>Déséquilibre de la température des locaux et/ou de l’eau des aquariums</a:t>
            </a:r>
            <a:endParaRPr/>
          </a:p>
        </p:txBody>
      </p:sp>
      <p:sp>
        <p:nvSpPr>
          <p:cNvPr id="655220752" name="Rectangle 51"/>
          <p:cNvSpPr>
            <a:spLocks noChangeArrowheads="1"/>
          </p:cNvSpPr>
          <p:nvPr/>
        </p:nvSpPr>
        <p:spPr bwMode="auto">
          <a:xfrm>
            <a:off x="-11242" y="217054"/>
            <a:ext cx="684213" cy="576000"/>
          </a:xfrm>
          <a:prstGeom prst="rect">
            <a:avLst/>
          </a:prstGeom>
          <a:solidFill>
            <a:srgbClr val="B5B6B3">
              <a:lumMod val="20000"/>
              <a:lumOff val="80000"/>
            </a:srgbClr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fr-FR" sz="1600" b="1">
                <a:solidFill>
                  <a:srgbClr val="262626"/>
                </a:solidFill>
                <a:cs typeface="Arial"/>
              </a:rPr>
              <a:t>R8</a:t>
            </a:r>
            <a:endParaRPr/>
          </a:p>
        </p:txBody>
      </p:sp>
      <p:sp>
        <p:nvSpPr>
          <p:cNvPr id="269545669" name="Rectangle 49"/>
          <p:cNvSpPr>
            <a:spLocks noChangeArrowheads="1"/>
          </p:cNvSpPr>
          <p:nvPr/>
        </p:nvSpPr>
        <p:spPr bwMode="auto">
          <a:xfrm>
            <a:off x="1248389" y="966710"/>
            <a:ext cx="5472000" cy="262800"/>
          </a:xfrm>
          <a:prstGeom prst="rect">
            <a:avLst/>
          </a:prstGeom>
          <a:solidFill>
            <a:srgbClr val="FFFFFF"/>
          </a:solidFill>
          <a:ln w="9525" algn="ctr">
            <a:solidFill>
              <a:srgbClr val="B5B6B3"/>
            </a:solidFill>
            <a:miter lim="800000"/>
            <a:headEnd/>
            <a:tailEnd/>
          </a:ln>
        </p:spPr>
        <p:txBody>
          <a:bodyPr anchor="ctr" anchorCtr="0"/>
          <a:lstStyle/>
          <a:p>
            <a:pPr lvl="0">
              <a:defRPr/>
            </a:pPr>
            <a:r>
              <a:rPr lang="fr-FR" sz="1100">
                <a:solidFill>
                  <a:sysClr val="windowText" lastClr="000000"/>
                </a:solidFill>
                <a:cs typeface="Arial"/>
              </a:rPr>
              <a:t>Technique</a:t>
            </a:r>
            <a:endParaRPr/>
          </a:p>
        </p:txBody>
      </p:sp>
      <p:sp>
        <p:nvSpPr>
          <p:cNvPr id="2017025132" name="Rectangle 48"/>
          <p:cNvSpPr>
            <a:spLocks noChangeArrowheads="1"/>
          </p:cNvSpPr>
          <p:nvPr/>
        </p:nvSpPr>
        <p:spPr bwMode="auto">
          <a:xfrm>
            <a:off x="124" y="2344402"/>
            <a:ext cx="1872208" cy="360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r>
              <a:rPr lang="fr-FR" sz="1000" b="1">
                <a:solidFill>
                  <a:srgbClr val="002D5C"/>
                </a:solidFill>
                <a:cs typeface="Arial"/>
              </a:rPr>
              <a:t>Responsable du risque</a:t>
            </a:r>
            <a:endParaRPr/>
          </a:p>
        </p:txBody>
      </p:sp>
      <p:sp>
        <p:nvSpPr>
          <p:cNvPr id="1271733339" name="Rectangle 49"/>
          <p:cNvSpPr>
            <a:spLocks noChangeArrowheads="1"/>
          </p:cNvSpPr>
          <p:nvPr/>
        </p:nvSpPr>
        <p:spPr bwMode="auto">
          <a:xfrm>
            <a:off x="1895888" y="2336903"/>
            <a:ext cx="4824501" cy="360000"/>
          </a:xfrm>
          <a:prstGeom prst="rect">
            <a:avLst/>
          </a:prstGeom>
          <a:solidFill>
            <a:srgbClr val="FFFFFF"/>
          </a:solidFill>
          <a:ln w="9525" algn="ctr">
            <a:solidFill>
              <a:srgbClr val="B5B6B3"/>
            </a:solidFill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endParaRPr lang="fr-FR" sz="1050" b="1">
              <a:cs typeface="Arial"/>
            </a:endParaRPr>
          </a:p>
        </p:txBody>
      </p:sp>
      <p:sp>
        <p:nvSpPr>
          <p:cNvPr id="876351409" name="Rectangle 13"/>
          <p:cNvSpPr>
            <a:spLocks noChangeArrowheads="1"/>
          </p:cNvSpPr>
          <p:nvPr/>
        </p:nvSpPr>
        <p:spPr bwMode="auto">
          <a:xfrm rot="10800000">
            <a:off x="45386" y="2785108"/>
            <a:ext cx="432619" cy="1250656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Causes</a:t>
            </a:r>
            <a:endParaRPr/>
          </a:p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 génériques</a:t>
            </a:r>
            <a:endParaRPr/>
          </a:p>
        </p:txBody>
      </p:sp>
      <p:sp>
        <p:nvSpPr>
          <p:cNvPr id="1109297566" name="Rectangle 15"/>
          <p:cNvSpPr>
            <a:spLocks noChangeArrowheads="1"/>
          </p:cNvSpPr>
          <p:nvPr/>
        </p:nvSpPr>
        <p:spPr bwMode="auto">
          <a:xfrm>
            <a:off x="520672" y="2785108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Coupure électrique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Défaut du système d’exploitation</a:t>
            </a:r>
            <a:endParaRPr/>
          </a:p>
        </p:txBody>
      </p:sp>
      <p:sp>
        <p:nvSpPr>
          <p:cNvPr id="397116458" name="Rectangle 19"/>
          <p:cNvSpPr>
            <a:spLocks noChangeArrowheads="1"/>
          </p:cNvSpPr>
          <p:nvPr/>
        </p:nvSpPr>
        <p:spPr bwMode="auto">
          <a:xfrm>
            <a:off x="8700709" y="2770109"/>
            <a:ext cx="432000" cy="1273482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Dispositifs de</a:t>
            </a:r>
            <a:endParaRPr/>
          </a:p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 maîtrise</a:t>
            </a:r>
            <a:endParaRPr/>
          </a:p>
        </p:txBody>
      </p:sp>
      <p:sp>
        <p:nvSpPr>
          <p:cNvPr id="1549683420" name="Rectangle 48"/>
          <p:cNvSpPr>
            <a:spLocks noChangeArrowheads="1"/>
          </p:cNvSpPr>
          <p:nvPr/>
        </p:nvSpPr>
        <p:spPr bwMode="auto">
          <a:xfrm>
            <a:off x="23681" y="966710"/>
            <a:ext cx="1237783" cy="2628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fr-FR" sz="1000" b="1">
                <a:solidFill>
                  <a:srgbClr val="002D5C"/>
                </a:solidFill>
                <a:cs typeface="Arial"/>
              </a:rPr>
              <a:t>Nature du risque</a:t>
            </a:r>
            <a:endParaRPr/>
          </a:p>
        </p:txBody>
      </p:sp>
      <p:sp>
        <p:nvSpPr>
          <p:cNvPr id="424035535" name="Rectangle 15"/>
          <p:cNvSpPr>
            <a:spLocks noChangeArrowheads="1"/>
          </p:cNvSpPr>
          <p:nvPr/>
        </p:nvSpPr>
        <p:spPr bwMode="auto">
          <a:xfrm>
            <a:off x="4625128" y="2786130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cs typeface="Arial"/>
              </a:rPr>
              <a:t>Présence de sondes de températures dans les pièces d’hébergement avec report d’alarme 24/7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cs typeface="Arial"/>
              </a:rPr>
              <a:t>Présence de sonde de températures dans l’eau des aquariums avec report d’alarme et correction automatique lorsque nécessaire, 24h/24, 7j/7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cs typeface="Arial"/>
              </a:rPr>
              <a:t>Sonde chauffante en stock </a:t>
            </a:r>
            <a:endParaRPr/>
          </a:p>
        </p:txBody>
      </p:sp>
      <p:sp>
        <p:nvSpPr>
          <p:cNvPr id="1774302601" name="Rectangle 13"/>
          <p:cNvSpPr>
            <a:spLocks noChangeArrowheads="1"/>
          </p:cNvSpPr>
          <p:nvPr/>
        </p:nvSpPr>
        <p:spPr bwMode="auto">
          <a:xfrm rot="10800000">
            <a:off x="45434" y="4074447"/>
            <a:ext cx="432619" cy="1250656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Causes </a:t>
            </a:r>
            <a:endParaRPr/>
          </a:p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spécifiques </a:t>
            </a:r>
            <a:endParaRPr/>
          </a:p>
        </p:txBody>
      </p:sp>
      <p:sp>
        <p:nvSpPr>
          <p:cNvPr id="112688820" name="Rectangle 15"/>
          <p:cNvSpPr>
            <a:spLocks noChangeArrowheads="1"/>
          </p:cNvSpPr>
          <p:nvPr/>
        </p:nvSpPr>
        <p:spPr bwMode="auto">
          <a:xfrm>
            <a:off x="520720" y="4074447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Panne GTB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Panne du système de chauffage de l’eau des aquariums (sonde chauffante défaillante, fusible HS…)</a:t>
            </a:r>
            <a:endParaRPr/>
          </a:p>
        </p:txBody>
      </p:sp>
      <p:sp>
        <p:nvSpPr>
          <p:cNvPr id="979493578" name="Rectangle 19"/>
          <p:cNvSpPr>
            <a:spLocks noChangeArrowheads="1"/>
          </p:cNvSpPr>
          <p:nvPr/>
        </p:nvSpPr>
        <p:spPr bwMode="auto">
          <a:xfrm>
            <a:off x="8700757" y="4059448"/>
            <a:ext cx="432000" cy="1273482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Plan </a:t>
            </a:r>
            <a:endParaRPr/>
          </a:p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d’amélioration</a:t>
            </a:r>
            <a:endParaRPr/>
          </a:p>
        </p:txBody>
      </p:sp>
      <p:sp>
        <p:nvSpPr>
          <p:cNvPr id="1876309949" name="Rectangle 15"/>
          <p:cNvSpPr>
            <a:spLocks noChangeArrowheads="1"/>
          </p:cNvSpPr>
          <p:nvPr/>
        </p:nvSpPr>
        <p:spPr bwMode="auto">
          <a:xfrm>
            <a:off x="4625176" y="4075469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endParaRPr lang="fr-FR" sz="700" b="1">
              <a:cs typeface="Arial"/>
            </a:endParaRPr>
          </a:p>
        </p:txBody>
      </p:sp>
      <p:sp>
        <p:nvSpPr>
          <p:cNvPr id="2113202192" name="Rectangle 13"/>
          <p:cNvSpPr>
            <a:spLocks noChangeArrowheads="1"/>
          </p:cNvSpPr>
          <p:nvPr/>
        </p:nvSpPr>
        <p:spPr bwMode="auto">
          <a:xfrm rot="10800000">
            <a:off x="45434" y="5370591"/>
            <a:ext cx="432619" cy="1250656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Conséquences</a:t>
            </a:r>
            <a:endParaRPr/>
          </a:p>
        </p:txBody>
      </p:sp>
      <p:sp>
        <p:nvSpPr>
          <p:cNvPr id="1471574069" name="Rectangle 15"/>
          <p:cNvSpPr>
            <a:spLocks noChangeArrowheads="1"/>
          </p:cNvSpPr>
          <p:nvPr/>
        </p:nvSpPr>
        <p:spPr bwMode="auto">
          <a:xfrm>
            <a:off x="520720" y="5370591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Impact sur le bien-être animal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Impact sur le bien-être du personnel</a:t>
            </a:r>
            <a:endParaRPr/>
          </a:p>
        </p:txBody>
      </p:sp>
      <p:sp>
        <p:nvSpPr>
          <p:cNvPr id="1243743002" name="Rectangle 19"/>
          <p:cNvSpPr>
            <a:spLocks noChangeArrowheads="1"/>
          </p:cNvSpPr>
          <p:nvPr/>
        </p:nvSpPr>
        <p:spPr bwMode="auto">
          <a:xfrm>
            <a:off x="8700757" y="5355591"/>
            <a:ext cx="432000" cy="1273482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Indicateurs</a:t>
            </a:r>
            <a:endParaRPr/>
          </a:p>
        </p:txBody>
      </p:sp>
      <p:sp>
        <p:nvSpPr>
          <p:cNvPr id="2060224775" name="Rectangle 15"/>
          <p:cNvSpPr>
            <a:spLocks noChangeArrowheads="1"/>
          </p:cNvSpPr>
          <p:nvPr/>
        </p:nvSpPr>
        <p:spPr bwMode="auto">
          <a:xfrm>
            <a:off x="4625176" y="5355591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cs typeface="Arial"/>
              </a:rPr>
              <a:t>Nombre d’alarmes 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cs typeface="Arial"/>
              </a:rPr>
              <a:t>Nombre d’anomalie déclarées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RSST (nombre d’incidents/accidents</a:t>
            </a:r>
            <a:endParaRPr lang="fr-FR" sz="800" b="1">
              <a:cs typeface="Arial"/>
            </a:endParaRPr>
          </a:p>
        </p:txBody>
      </p:sp>
      <p:sp>
        <p:nvSpPr>
          <p:cNvPr id="1195025532" name="ZoneTexte 42"/>
          <p:cNvSpPr txBox="1"/>
          <p:nvPr/>
        </p:nvSpPr>
        <p:spPr bwMode="auto">
          <a:xfrm>
            <a:off x="-20044" y="6639739"/>
            <a:ext cx="6144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fld id="{B90DC484-7F6B-164F-BEE6-D98AEDD2E913}" type="slidenum">
              <a:rPr lang="fr-FR" sz="1000" b="1" spc="600">
                <a:solidFill>
                  <a:srgbClr val="281E78"/>
                </a:solidFill>
                <a:cs typeface="Arial"/>
              </a:rPr>
              <a:t>13</a:t>
            </a:fld>
            <a:endParaRPr lang="fr-FR" sz="1000" b="1" spc="600">
              <a:solidFill>
                <a:srgbClr val="281E78"/>
              </a:solidFill>
              <a:cs typeface="Arial"/>
            </a:endParaRPr>
          </a:p>
        </p:txBody>
      </p:sp>
      <p:cxnSp>
        <p:nvCxnSpPr>
          <p:cNvPr id="1771351224" name="Connecteur droit 44"/>
          <p:cNvCxnSpPr/>
          <p:nvPr/>
        </p:nvCxnSpPr>
        <p:spPr bwMode="auto">
          <a:xfrm flipV="1">
            <a:off x="208006" y="196071"/>
            <a:ext cx="8725252" cy="15972"/>
          </a:xfrm>
          <a:prstGeom prst="line">
            <a:avLst/>
          </a:prstGeom>
          <a:ln w="9525" cmpd="sng">
            <a:solidFill>
              <a:srgbClr val="1C1C5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" name="Groupe 1">
            <a:extLst>
              <a:ext uri="{FF2B5EF4-FFF2-40B4-BE49-F238E27FC236}">
                <a16:creationId xmlns:a16="http://schemas.microsoft.com/office/drawing/2014/main" id="{46CF4C44-2238-7656-88E3-12314EB281CF}"/>
              </a:ext>
            </a:extLst>
          </p:cNvPr>
          <p:cNvGrpSpPr/>
          <p:nvPr/>
        </p:nvGrpSpPr>
        <p:grpSpPr>
          <a:xfrm>
            <a:off x="6915529" y="964075"/>
            <a:ext cx="2065959" cy="1232990"/>
            <a:chOff x="3408020" y="349273"/>
            <a:chExt cx="2065959" cy="1232990"/>
          </a:xfrm>
        </p:grpSpPr>
        <p:sp>
          <p:nvSpPr>
            <p:cNvPr id="3" name="Rectangle 6">
              <a:extLst>
                <a:ext uri="{FF2B5EF4-FFF2-40B4-BE49-F238E27FC236}">
                  <a16:creationId xmlns:a16="http://schemas.microsoft.com/office/drawing/2014/main" id="{B5F667E2-A6DC-60A0-78C1-659CA1A790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8020" y="1196501"/>
              <a:ext cx="796994" cy="385762"/>
            </a:xfrm>
            <a:prstGeom prst="rect">
              <a:avLst/>
            </a:prstGeom>
            <a:solidFill>
              <a:srgbClr val="B5B6B3">
                <a:lumMod val="20000"/>
                <a:lumOff val="80000"/>
              </a:srgbClr>
            </a:solidFill>
            <a:ln w="9525" algn="ctr">
              <a:solidFill>
                <a:srgbClr val="B5B6B3"/>
              </a:solidFill>
              <a:miter lim="800000"/>
              <a:headEnd/>
              <a:tailEnd/>
            </a:ln>
            <a:effectLst/>
          </p:spPr>
          <p:txBody>
            <a:bodyPr wrap="none" lIns="72000" anchor="ctr"/>
            <a:lstStyle/>
            <a:p>
              <a:pPr algn="ctr">
                <a:defRPr/>
              </a:pPr>
              <a:r>
                <a:rPr lang="fr-FR" sz="1050" b="1">
                  <a:solidFill>
                    <a:srgbClr val="934C94">
                      <a:lumMod val="50000"/>
                    </a:srgbClr>
                  </a:solidFill>
                  <a:cs typeface="Arial"/>
                </a:rPr>
                <a:t>Maîtrise</a:t>
              </a:r>
              <a:endParaRPr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D47666ED-E03D-5984-46DD-401F5F399D29}"/>
                </a:ext>
              </a:extLst>
            </p:cNvPr>
            <p:cNvSpPr/>
            <p:nvPr/>
          </p:nvSpPr>
          <p:spPr bwMode="auto">
            <a:xfrm>
              <a:off x="4210393" y="1196501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1</a:t>
              </a:r>
              <a:endParaRPr dirty="0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3A0DFA60-E0AB-95F8-227F-09EE0E92AADB}"/>
                </a:ext>
              </a:extLst>
            </p:cNvPr>
            <p:cNvSpPr/>
            <p:nvPr/>
          </p:nvSpPr>
          <p:spPr bwMode="auto">
            <a:xfrm>
              <a:off x="4461745" y="1196501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2</a:t>
              </a:r>
              <a:endParaRPr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AB7DE5B2-FA93-198F-9872-3531ED1B9090}"/>
                </a:ext>
              </a:extLst>
            </p:cNvPr>
            <p:cNvSpPr/>
            <p:nvPr/>
          </p:nvSpPr>
          <p:spPr bwMode="auto">
            <a:xfrm>
              <a:off x="4713096" y="1196501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3</a:t>
              </a:r>
              <a:endParaRPr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EB694EE-EF32-C6F4-9E46-E3945F109B7F}"/>
                </a:ext>
              </a:extLst>
            </p:cNvPr>
            <p:cNvSpPr/>
            <p:nvPr/>
          </p:nvSpPr>
          <p:spPr bwMode="auto">
            <a:xfrm>
              <a:off x="4970627" y="1196501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4</a:t>
              </a:r>
              <a:endParaRPr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6D7E421-8B9D-51B3-425D-28EEA1A80200}"/>
                </a:ext>
              </a:extLst>
            </p:cNvPr>
            <p:cNvSpPr/>
            <p:nvPr/>
          </p:nvSpPr>
          <p:spPr bwMode="auto">
            <a:xfrm>
              <a:off x="5221979" y="1196501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5</a:t>
              </a:r>
              <a:endParaRPr/>
            </a:p>
          </p:txBody>
        </p:sp>
        <p:sp>
          <p:nvSpPr>
            <p:cNvPr id="10" name="Rectangle 6">
              <a:extLst>
                <a:ext uri="{FF2B5EF4-FFF2-40B4-BE49-F238E27FC236}">
                  <a16:creationId xmlns:a16="http://schemas.microsoft.com/office/drawing/2014/main" id="{38218240-B5B9-E9A1-3C3A-29827DB8CB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8020" y="773168"/>
              <a:ext cx="796994" cy="385762"/>
            </a:xfrm>
            <a:prstGeom prst="rect">
              <a:avLst/>
            </a:prstGeom>
            <a:solidFill>
              <a:srgbClr val="B5B6B3">
                <a:lumMod val="20000"/>
                <a:lumOff val="80000"/>
              </a:srgbClr>
            </a:solidFill>
            <a:ln w="9525" algn="ctr">
              <a:solidFill>
                <a:srgbClr val="B5B6B3"/>
              </a:solidFill>
              <a:miter lim="800000"/>
              <a:headEnd/>
              <a:tailEnd/>
            </a:ln>
            <a:effectLst/>
          </p:spPr>
          <p:txBody>
            <a:bodyPr wrap="none" lIns="72000" anchor="ctr"/>
            <a:lstStyle/>
            <a:p>
              <a:pPr algn="ctr">
                <a:defRPr/>
              </a:pPr>
              <a:r>
                <a:rPr lang="fr-FR" sz="1050" b="1" dirty="0">
                  <a:solidFill>
                    <a:srgbClr val="934C94">
                      <a:lumMod val="50000"/>
                    </a:srgbClr>
                  </a:solidFill>
                  <a:cs typeface="Arial"/>
                </a:rPr>
                <a:t>Impact</a:t>
              </a:r>
              <a:endParaRPr dirty="0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9A766894-719D-63A8-9F5E-D19AB6A27E86}"/>
                </a:ext>
              </a:extLst>
            </p:cNvPr>
            <p:cNvSpPr/>
            <p:nvPr/>
          </p:nvSpPr>
          <p:spPr bwMode="auto">
            <a:xfrm>
              <a:off x="4210393" y="773168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1</a:t>
              </a:r>
              <a:endParaRPr dirty="0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DB747E7-4C84-C0CE-98F5-5EF24AA9510A}"/>
                </a:ext>
              </a:extLst>
            </p:cNvPr>
            <p:cNvSpPr/>
            <p:nvPr/>
          </p:nvSpPr>
          <p:spPr bwMode="auto">
            <a:xfrm>
              <a:off x="4461745" y="773168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2</a:t>
              </a:r>
              <a:endParaRPr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E3352880-317B-B007-4AAD-6411B9D63604}"/>
                </a:ext>
              </a:extLst>
            </p:cNvPr>
            <p:cNvSpPr/>
            <p:nvPr/>
          </p:nvSpPr>
          <p:spPr bwMode="auto">
            <a:xfrm>
              <a:off x="4713096" y="773168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3</a:t>
              </a:r>
              <a:endParaRPr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A1F4F56F-B458-B252-8AED-2A7D5C982B96}"/>
                </a:ext>
              </a:extLst>
            </p:cNvPr>
            <p:cNvSpPr/>
            <p:nvPr/>
          </p:nvSpPr>
          <p:spPr bwMode="auto">
            <a:xfrm>
              <a:off x="4970627" y="773168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4</a:t>
              </a:r>
              <a:endParaRPr dirty="0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EC29F74-FD91-6A57-18BB-2D8DF03D2E74}"/>
                </a:ext>
              </a:extLst>
            </p:cNvPr>
            <p:cNvSpPr/>
            <p:nvPr/>
          </p:nvSpPr>
          <p:spPr bwMode="auto">
            <a:xfrm>
              <a:off x="5221979" y="773168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5</a:t>
              </a:r>
              <a:endParaRPr/>
            </a:p>
          </p:txBody>
        </p:sp>
        <p:sp>
          <p:nvSpPr>
            <p:cNvPr id="26" name="Rectangle 6">
              <a:extLst>
                <a:ext uri="{FF2B5EF4-FFF2-40B4-BE49-F238E27FC236}">
                  <a16:creationId xmlns:a16="http://schemas.microsoft.com/office/drawing/2014/main" id="{C2E20FCB-C94B-5288-B497-7D80E9A3FF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8020" y="349273"/>
              <a:ext cx="796994" cy="385762"/>
            </a:xfrm>
            <a:prstGeom prst="rect">
              <a:avLst/>
            </a:prstGeom>
            <a:solidFill>
              <a:srgbClr val="B5B6B3">
                <a:lumMod val="20000"/>
                <a:lumOff val="80000"/>
              </a:srgbClr>
            </a:solidFill>
            <a:ln w="9525" algn="ctr">
              <a:solidFill>
                <a:srgbClr val="B5B6B3"/>
              </a:solidFill>
              <a:miter lim="800000"/>
              <a:headEnd/>
              <a:tailEnd/>
            </a:ln>
            <a:effectLst/>
          </p:spPr>
          <p:txBody>
            <a:bodyPr wrap="none" lIns="72000" anchor="ctr"/>
            <a:lstStyle/>
            <a:p>
              <a:pPr algn="ctr">
                <a:defRPr/>
              </a:pPr>
              <a:r>
                <a:rPr lang="fr-FR" sz="1050" b="1" dirty="0">
                  <a:solidFill>
                    <a:srgbClr val="934C94">
                      <a:lumMod val="50000"/>
                    </a:srgbClr>
                  </a:solidFill>
                  <a:cs typeface="Arial"/>
                </a:rPr>
                <a:t>Probabilité</a:t>
              </a:r>
              <a:endParaRPr dirty="0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28CA0412-FA18-7D16-30B0-83406640DEB5}"/>
                </a:ext>
              </a:extLst>
            </p:cNvPr>
            <p:cNvSpPr/>
            <p:nvPr/>
          </p:nvSpPr>
          <p:spPr bwMode="auto">
            <a:xfrm>
              <a:off x="4210393" y="349273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1</a:t>
              </a:r>
              <a:endParaRPr dirty="0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024CADE2-195F-A2D5-62D6-29EC18A8B6F0}"/>
                </a:ext>
              </a:extLst>
            </p:cNvPr>
            <p:cNvSpPr/>
            <p:nvPr/>
          </p:nvSpPr>
          <p:spPr bwMode="auto">
            <a:xfrm>
              <a:off x="4461745" y="349273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2</a:t>
              </a:r>
              <a:endParaRPr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51B564A5-2DDA-C72F-625E-3B7D58A80179}"/>
                </a:ext>
              </a:extLst>
            </p:cNvPr>
            <p:cNvSpPr/>
            <p:nvPr/>
          </p:nvSpPr>
          <p:spPr bwMode="auto">
            <a:xfrm>
              <a:off x="4713096" y="349273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3</a:t>
              </a:r>
              <a:endParaRPr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D1BCF285-18A2-88AA-26D3-69FC96066364}"/>
                </a:ext>
              </a:extLst>
            </p:cNvPr>
            <p:cNvSpPr/>
            <p:nvPr/>
          </p:nvSpPr>
          <p:spPr bwMode="auto">
            <a:xfrm>
              <a:off x="4970627" y="349273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4</a:t>
              </a:r>
              <a:endParaRPr dirty="0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322B2FF7-92E6-DB22-AFC7-59C54C8301CC}"/>
                </a:ext>
              </a:extLst>
            </p:cNvPr>
            <p:cNvSpPr/>
            <p:nvPr/>
          </p:nvSpPr>
          <p:spPr bwMode="auto">
            <a:xfrm>
              <a:off x="5221979" y="349273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5</a:t>
              </a: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15929267" name="Espace réservé du pied de page 8"/>
          <p:cNvSpPr>
            <a:spLocks noGrp="1"/>
          </p:cNvSpPr>
          <p:nvPr>
            <p:ph type="ftr" sz="quarter" idx="11"/>
          </p:nvPr>
        </p:nvSpPr>
        <p:spPr bwMode="auto">
          <a:xfrm>
            <a:off x="888840" y="5756702"/>
            <a:ext cx="5029200" cy="368317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fr-FR" sz="700">
                <a:solidFill>
                  <a:srgbClr val="FFFFFF"/>
                </a:solidFill>
              </a:rPr>
              <a:t>Comité d’Audit</a:t>
            </a:r>
            <a:endParaRPr/>
          </a:p>
        </p:txBody>
      </p:sp>
      <p:sp>
        <p:nvSpPr>
          <p:cNvPr id="1050148914" name="Espace réservé du numéro de diapositive 6"/>
          <p:cNvSpPr>
            <a:spLocks noGrp="1"/>
          </p:cNvSpPr>
          <p:nvPr>
            <p:ph type="sldNum" sz="quarter" idx="12"/>
          </p:nvPr>
        </p:nvSpPr>
        <p:spPr bwMode="auto">
          <a:xfrm>
            <a:off x="7159688" y="5756702"/>
            <a:ext cx="738158" cy="368317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fld id="{2225CBB9-EEA3-4126-9BE9-FDC100C97CE8}" type="slidenum">
              <a:rPr lang="fr-FR" sz="700">
                <a:solidFill>
                  <a:srgbClr val="FFFFFF"/>
                </a:solidFill>
              </a:rPr>
              <a:t>14</a:t>
            </a:fld>
            <a:endParaRPr lang="fr-FR" sz="700">
              <a:solidFill>
                <a:srgbClr val="FFFFFF"/>
              </a:solidFill>
            </a:endParaRPr>
          </a:p>
        </p:txBody>
      </p:sp>
      <p:sp>
        <p:nvSpPr>
          <p:cNvPr id="2103301999" name="Rectangle 43"/>
          <p:cNvSpPr>
            <a:spLocks noChangeArrowheads="1"/>
          </p:cNvSpPr>
          <p:nvPr/>
        </p:nvSpPr>
        <p:spPr bwMode="auto">
          <a:xfrm>
            <a:off x="-11907" y="192691"/>
            <a:ext cx="9144664" cy="755527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 sz="700">
              <a:solidFill>
                <a:sysClr val="windowText" lastClr="000000"/>
              </a:solidFill>
              <a:cs typeface="Arial"/>
            </a:endParaRPr>
          </a:p>
        </p:txBody>
      </p:sp>
      <p:sp>
        <p:nvSpPr>
          <p:cNvPr id="89473119" name="Rectangle 4"/>
          <p:cNvSpPr>
            <a:spLocks noChangeArrowheads="1"/>
          </p:cNvSpPr>
          <p:nvPr/>
        </p:nvSpPr>
        <p:spPr bwMode="auto">
          <a:xfrm>
            <a:off x="672325" y="216924"/>
            <a:ext cx="8460432" cy="576263"/>
          </a:xfrm>
          <a:prstGeom prst="rect">
            <a:avLst/>
          </a:prstGeom>
          <a:solidFill>
            <a:srgbClr val="B5B6B3"/>
          </a:solidFill>
          <a:ln w="9525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fr-FR" sz="1600" b="1">
                <a:solidFill>
                  <a:prstClr val="white"/>
                </a:solidFill>
                <a:cs typeface="Arial"/>
              </a:rPr>
              <a:t>Panne du système de traitement des effluents</a:t>
            </a:r>
            <a:endParaRPr/>
          </a:p>
        </p:txBody>
      </p:sp>
      <p:sp>
        <p:nvSpPr>
          <p:cNvPr id="1456413225" name="Rectangle 5"/>
          <p:cNvSpPr>
            <a:spLocks noChangeArrowheads="1"/>
          </p:cNvSpPr>
          <p:nvPr/>
        </p:nvSpPr>
        <p:spPr bwMode="auto">
          <a:xfrm>
            <a:off x="23681" y="1328661"/>
            <a:ext cx="6714000" cy="93503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 anchorCtr="0"/>
          <a:lstStyle/>
          <a:p>
            <a:pPr algn="just">
              <a:lnSpc>
                <a:spcPct val="107000"/>
              </a:lnSpc>
              <a:defRPr/>
            </a:pPr>
            <a:r>
              <a:rPr lang="fr-FR" sz="1000">
                <a:solidFill>
                  <a:srgbClr val="262626"/>
                </a:solidFill>
                <a:ea typeface="Times New Roman"/>
                <a:cs typeface="Arial"/>
              </a:rPr>
              <a:t>Défaillance dans le traitement des eaux sales provenant de l’animalerie avant leur relargage dans les égouts</a:t>
            </a:r>
            <a:endParaRPr/>
          </a:p>
        </p:txBody>
      </p:sp>
      <p:sp>
        <p:nvSpPr>
          <p:cNvPr id="1976125746" name="Rectangle 51"/>
          <p:cNvSpPr>
            <a:spLocks noChangeArrowheads="1"/>
          </p:cNvSpPr>
          <p:nvPr/>
        </p:nvSpPr>
        <p:spPr bwMode="auto">
          <a:xfrm>
            <a:off x="-11242" y="217054"/>
            <a:ext cx="684213" cy="576000"/>
          </a:xfrm>
          <a:prstGeom prst="rect">
            <a:avLst/>
          </a:prstGeom>
          <a:solidFill>
            <a:srgbClr val="B5B6B3">
              <a:lumMod val="20000"/>
              <a:lumOff val="80000"/>
            </a:srgbClr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fr-FR" sz="1600" b="1">
                <a:solidFill>
                  <a:srgbClr val="262626"/>
                </a:solidFill>
                <a:cs typeface="Arial"/>
              </a:rPr>
              <a:t>R9</a:t>
            </a:r>
            <a:endParaRPr/>
          </a:p>
        </p:txBody>
      </p:sp>
      <p:sp>
        <p:nvSpPr>
          <p:cNvPr id="2115664772" name="Rectangle 49"/>
          <p:cNvSpPr>
            <a:spLocks noChangeArrowheads="1"/>
          </p:cNvSpPr>
          <p:nvPr/>
        </p:nvSpPr>
        <p:spPr bwMode="auto">
          <a:xfrm>
            <a:off x="1248389" y="966710"/>
            <a:ext cx="5472000" cy="262800"/>
          </a:xfrm>
          <a:prstGeom prst="rect">
            <a:avLst/>
          </a:prstGeom>
          <a:solidFill>
            <a:srgbClr val="FFFFFF"/>
          </a:solidFill>
          <a:ln w="9525" algn="ctr">
            <a:solidFill>
              <a:srgbClr val="B5B6B3"/>
            </a:solidFill>
            <a:miter lim="800000"/>
            <a:headEnd/>
            <a:tailEnd/>
          </a:ln>
        </p:spPr>
        <p:txBody>
          <a:bodyPr anchor="ctr" anchorCtr="0"/>
          <a:lstStyle/>
          <a:p>
            <a:pPr lvl="0">
              <a:defRPr/>
            </a:pPr>
            <a:r>
              <a:rPr lang="fr-FR" sz="1100">
                <a:solidFill>
                  <a:sysClr val="windowText" lastClr="000000"/>
                </a:solidFill>
                <a:cs typeface="Arial"/>
              </a:rPr>
              <a:t>Technique</a:t>
            </a:r>
            <a:endParaRPr/>
          </a:p>
        </p:txBody>
      </p:sp>
      <p:sp>
        <p:nvSpPr>
          <p:cNvPr id="1718070212" name="Rectangle 48"/>
          <p:cNvSpPr>
            <a:spLocks noChangeArrowheads="1"/>
          </p:cNvSpPr>
          <p:nvPr/>
        </p:nvSpPr>
        <p:spPr bwMode="auto">
          <a:xfrm>
            <a:off x="124" y="2344402"/>
            <a:ext cx="1872208" cy="360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r>
              <a:rPr lang="fr-FR" sz="1000" b="1">
                <a:solidFill>
                  <a:srgbClr val="002D5C"/>
                </a:solidFill>
                <a:cs typeface="Arial"/>
              </a:rPr>
              <a:t>Responsable du risque</a:t>
            </a:r>
            <a:endParaRPr/>
          </a:p>
        </p:txBody>
      </p:sp>
      <p:sp>
        <p:nvSpPr>
          <p:cNvPr id="1046797461" name="Rectangle 49"/>
          <p:cNvSpPr>
            <a:spLocks noChangeArrowheads="1"/>
          </p:cNvSpPr>
          <p:nvPr/>
        </p:nvSpPr>
        <p:spPr bwMode="auto">
          <a:xfrm>
            <a:off x="1895888" y="2336903"/>
            <a:ext cx="4824501" cy="360000"/>
          </a:xfrm>
          <a:prstGeom prst="rect">
            <a:avLst/>
          </a:prstGeom>
          <a:solidFill>
            <a:srgbClr val="FFFFFF"/>
          </a:solidFill>
          <a:ln w="9525" algn="ctr">
            <a:solidFill>
              <a:srgbClr val="B5B6B3"/>
            </a:solidFill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endParaRPr lang="fr-FR" sz="1050" b="1">
              <a:cs typeface="Arial"/>
            </a:endParaRPr>
          </a:p>
        </p:txBody>
      </p:sp>
      <p:sp>
        <p:nvSpPr>
          <p:cNvPr id="205569832" name="Rectangle 13"/>
          <p:cNvSpPr>
            <a:spLocks noChangeArrowheads="1"/>
          </p:cNvSpPr>
          <p:nvPr/>
        </p:nvSpPr>
        <p:spPr bwMode="auto">
          <a:xfrm rot="10800000">
            <a:off x="45386" y="2785108"/>
            <a:ext cx="432619" cy="1250656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Causes</a:t>
            </a:r>
            <a:endParaRPr/>
          </a:p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 génériques</a:t>
            </a:r>
            <a:endParaRPr/>
          </a:p>
        </p:txBody>
      </p:sp>
      <p:sp>
        <p:nvSpPr>
          <p:cNvPr id="1784219183" name="Rectangle 15"/>
          <p:cNvSpPr>
            <a:spLocks noChangeArrowheads="1"/>
          </p:cNvSpPr>
          <p:nvPr/>
        </p:nvSpPr>
        <p:spPr bwMode="auto">
          <a:xfrm>
            <a:off x="520672" y="2785108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endParaRPr lang="fr-FR" sz="800" b="1">
              <a:solidFill>
                <a:srgbClr val="000000"/>
              </a:solidFill>
              <a:cs typeface="Arial"/>
            </a:endParaRPr>
          </a:p>
        </p:txBody>
      </p:sp>
      <p:sp>
        <p:nvSpPr>
          <p:cNvPr id="797460590" name="Rectangle 19"/>
          <p:cNvSpPr>
            <a:spLocks noChangeArrowheads="1"/>
          </p:cNvSpPr>
          <p:nvPr/>
        </p:nvSpPr>
        <p:spPr bwMode="auto">
          <a:xfrm>
            <a:off x="8700709" y="2770109"/>
            <a:ext cx="432000" cy="1273482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Dispositifs de</a:t>
            </a:r>
            <a:endParaRPr/>
          </a:p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 maîtrise</a:t>
            </a:r>
            <a:endParaRPr/>
          </a:p>
        </p:txBody>
      </p:sp>
      <p:sp>
        <p:nvSpPr>
          <p:cNvPr id="1498042914" name="Rectangle 48"/>
          <p:cNvSpPr>
            <a:spLocks noChangeArrowheads="1"/>
          </p:cNvSpPr>
          <p:nvPr/>
        </p:nvSpPr>
        <p:spPr bwMode="auto">
          <a:xfrm>
            <a:off x="23681" y="966710"/>
            <a:ext cx="1237783" cy="2628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fr-FR" sz="1000" b="1">
                <a:solidFill>
                  <a:srgbClr val="002D5C"/>
                </a:solidFill>
                <a:cs typeface="Arial"/>
              </a:rPr>
              <a:t>Nature du risque</a:t>
            </a:r>
            <a:endParaRPr/>
          </a:p>
        </p:txBody>
      </p:sp>
      <p:sp>
        <p:nvSpPr>
          <p:cNvPr id="1228275573" name="Rectangle 15"/>
          <p:cNvSpPr>
            <a:spLocks noChangeArrowheads="1"/>
          </p:cNvSpPr>
          <p:nvPr/>
        </p:nvSpPr>
        <p:spPr bwMode="auto">
          <a:xfrm>
            <a:off x="4625128" y="2786130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endParaRPr lang="fr-FR" sz="800" b="1">
              <a:cs typeface="Arial"/>
            </a:endParaRPr>
          </a:p>
        </p:txBody>
      </p:sp>
      <p:sp>
        <p:nvSpPr>
          <p:cNvPr id="398966864" name="Rectangle 13"/>
          <p:cNvSpPr>
            <a:spLocks noChangeArrowheads="1"/>
          </p:cNvSpPr>
          <p:nvPr/>
        </p:nvSpPr>
        <p:spPr bwMode="auto">
          <a:xfrm rot="10800000">
            <a:off x="45434" y="4074447"/>
            <a:ext cx="432619" cy="1250656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Causes </a:t>
            </a:r>
            <a:endParaRPr/>
          </a:p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spécifiques </a:t>
            </a:r>
            <a:endParaRPr/>
          </a:p>
        </p:txBody>
      </p:sp>
      <p:sp>
        <p:nvSpPr>
          <p:cNvPr id="995144781" name="Rectangle 15"/>
          <p:cNvSpPr>
            <a:spLocks noChangeArrowheads="1"/>
          </p:cNvSpPr>
          <p:nvPr/>
        </p:nvSpPr>
        <p:spPr bwMode="auto">
          <a:xfrm>
            <a:off x="520720" y="4074447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endParaRPr lang="fr-FR" sz="800" b="1">
              <a:cs typeface="Arial"/>
            </a:endParaRPr>
          </a:p>
        </p:txBody>
      </p:sp>
      <p:sp>
        <p:nvSpPr>
          <p:cNvPr id="761668394" name="Rectangle 19"/>
          <p:cNvSpPr>
            <a:spLocks noChangeArrowheads="1"/>
          </p:cNvSpPr>
          <p:nvPr/>
        </p:nvSpPr>
        <p:spPr bwMode="auto">
          <a:xfrm>
            <a:off x="8700757" y="4059448"/>
            <a:ext cx="432000" cy="1273482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Plan </a:t>
            </a:r>
            <a:endParaRPr/>
          </a:p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d’amélioration</a:t>
            </a:r>
            <a:endParaRPr/>
          </a:p>
        </p:txBody>
      </p:sp>
      <p:sp>
        <p:nvSpPr>
          <p:cNvPr id="105822576" name="Rectangle 15"/>
          <p:cNvSpPr>
            <a:spLocks noChangeArrowheads="1"/>
          </p:cNvSpPr>
          <p:nvPr/>
        </p:nvSpPr>
        <p:spPr bwMode="auto">
          <a:xfrm>
            <a:off x="4625176" y="4075469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endParaRPr lang="fr-FR" sz="700" b="1">
              <a:cs typeface="Arial"/>
            </a:endParaRPr>
          </a:p>
        </p:txBody>
      </p:sp>
      <p:sp>
        <p:nvSpPr>
          <p:cNvPr id="1620636258" name="Rectangle 13"/>
          <p:cNvSpPr>
            <a:spLocks noChangeArrowheads="1"/>
          </p:cNvSpPr>
          <p:nvPr/>
        </p:nvSpPr>
        <p:spPr bwMode="auto">
          <a:xfrm rot="10800000">
            <a:off x="45434" y="5370591"/>
            <a:ext cx="432619" cy="1250656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Conséquences</a:t>
            </a:r>
            <a:endParaRPr/>
          </a:p>
        </p:txBody>
      </p:sp>
      <p:sp>
        <p:nvSpPr>
          <p:cNvPr id="1191654357" name="Rectangle 15"/>
          <p:cNvSpPr>
            <a:spLocks noChangeArrowheads="1"/>
          </p:cNvSpPr>
          <p:nvPr/>
        </p:nvSpPr>
        <p:spPr bwMode="auto">
          <a:xfrm>
            <a:off x="520720" y="5370591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Pollution des eaux publiques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Dissémination d’OGM dans la nature</a:t>
            </a:r>
            <a:endParaRPr/>
          </a:p>
        </p:txBody>
      </p:sp>
      <p:sp>
        <p:nvSpPr>
          <p:cNvPr id="1596413579" name="Rectangle 19"/>
          <p:cNvSpPr>
            <a:spLocks noChangeArrowheads="1"/>
          </p:cNvSpPr>
          <p:nvPr/>
        </p:nvSpPr>
        <p:spPr bwMode="auto">
          <a:xfrm>
            <a:off x="8700757" y="5355591"/>
            <a:ext cx="432000" cy="1273482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Indicateurs</a:t>
            </a:r>
            <a:endParaRPr/>
          </a:p>
        </p:txBody>
      </p:sp>
      <p:sp>
        <p:nvSpPr>
          <p:cNvPr id="483133506" name="Rectangle 15"/>
          <p:cNvSpPr>
            <a:spLocks noChangeArrowheads="1"/>
          </p:cNvSpPr>
          <p:nvPr/>
        </p:nvSpPr>
        <p:spPr bwMode="auto">
          <a:xfrm>
            <a:off x="4625176" y="5355591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endParaRPr lang="fr-FR" sz="800" b="1">
              <a:cs typeface="Arial"/>
            </a:endParaRPr>
          </a:p>
        </p:txBody>
      </p:sp>
      <p:sp>
        <p:nvSpPr>
          <p:cNvPr id="999535171" name="ZoneTexte 42"/>
          <p:cNvSpPr txBox="1"/>
          <p:nvPr/>
        </p:nvSpPr>
        <p:spPr bwMode="auto">
          <a:xfrm>
            <a:off x="-20044" y="6639739"/>
            <a:ext cx="6144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fld id="{B90DC484-7F6B-164F-BEE6-D98AEDD2E913}" type="slidenum">
              <a:rPr lang="fr-FR" sz="1000" b="1" spc="600">
                <a:solidFill>
                  <a:srgbClr val="281E78"/>
                </a:solidFill>
                <a:cs typeface="Arial"/>
              </a:rPr>
              <a:t>14</a:t>
            </a:fld>
            <a:endParaRPr lang="fr-FR" sz="1000" b="1" spc="600">
              <a:solidFill>
                <a:srgbClr val="281E78"/>
              </a:solidFill>
              <a:cs typeface="Arial"/>
            </a:endParaRPr>
          </a:p>
        </p:txBody>
      </p:sp>
      <p:cxnSp>
        <p:nvCxnSpPr>
          <p:cNvPr id="640773019" name="Connecteur droit 44"/>
          <p:cNvCxnSpPr/>
          <p:nvPr/>
        </p:nvCxnSpPr>
        <p:spPr bwMode="auto">
          <a:xfrm flipV="1">
            <a:off x="208006" y="196071"/>
            <a:ext cx="8725252" cy="15972"/>
          </a:xfrm>
          <a:prstGeom prst="line">
            <a:avLst/>
          </a:prstGeom>
          <a:ln w="9525" cmpd="sng">
            <a:solidFill>
              <a:srgbClr val="1C1C5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" name="Groupe 1">
            <a:extLst>
              <a:ext uri="{FF2B5EF4-FFF2-40B4-BE49-F238E27FC236}">
                <a16:creationId xmlns:a16="http://schemas.microsoft.com/office/drawing/2014/main" id="{2D1AF3E5-CCED-1398-2CC7-E18AA136AAE5}"/>
              </a:ext>
            </a:extLst>
          </p:cNvPr>
          <p:cNvGrpSpPr/>
          <p:nvPr/>
        </p:nvGrpSpPr>
        <p:grpSpPr>
          <a:xfrm>
            <a:off x="6915529" y="964075"/>
            <a:ext cx="2065959" cy="1232990"/>
            <a:chOff x="3408020" y="349273"/>
            <a:chExt cx="2065959" cy="1232990"/>
          </a:xfrm>
        </p:grpSpPr>
        <p:sp>
          <p:nvSpPr>
            <p:cNvPr id="3" name="Rectangle 6">
              <a:extLst>
                <a:ext uri="{FF2B5EF4-FFF2-40B4-BE49-F238E27FC236}">
                  <a16:creationId xmlns:a16="http://schemas.microsoft.com/office/drawing/2014/main" id="{6B7927F3-355C-0170-C9D6-398BDEEB23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8020" y="1196501"/>
              <a:ext cx="796994" cy="385762"/>
            </a:xfrm>
            <a:prstGeom prst="rect">
              <a:avLst/>
            </a:prstGeom>
            <a:solidFill>
              <a:srgbClr val="B5B6B3">
                <a:lumMod val="20000"/>
                <a:lumOff val="80000"/>
              </a:srgbClr>
            </a:solidFill>
            <a:ln w="9525" algn="ctr">
              <a:solidFill>
                <a:srgbClr val="B5B6B3"/>
              </a:solidFill>
              <a:miter lim="800000"/>
              <a:headEnd/>
              <a:tailEnd/>
            </a:ln>
            <a:effectLst/>
          </p:spPr>
          <p:txBody>
            <a:bodyPr wrap="none" lIns="72000" anchor="ctr"/>
            <a:lstStyle/>
            <a:p>
              <a:pPr algn="ctr">
                <a:defRPr/>
              </a:pPr>
              <a:r>
                <a:rPr lang="fr-FR" sz="1050" b="1">
                  <a:solidFill>
                    <a:srgbClr val="934C94">
                      <a:lumMod val="50000"/>
                    </a:srgbClr>
                  </a:solidFill>
                  <a:cs typeface="Arial"/>
                </a:rPr>
                <a:t>Maîtrise</a:t>
              </a:r>
              <a:endParaRPr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4514CE2-EDEB-1B79-90B1-BE9E9867C254}"/>
                </a:ext>
              </a:extLst>
            </p:cNvPr>
            <p:cNvSpPr/>
            <p:nvPr/>
          </p:nvSpPr>
          <p:spPr bwMode="auto">
            <a:xfrm>
              <a:off x="4210393" y="1196501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1</a:t>
              </a:r>
              <a:endParaRPr dirty="0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546FD097-AE4B-862E-7A07-E97B089E665C}"/>
                </a:ext>
              </a:extLst>
            </p:cNvPr>
            <p:cNvSpPr/>
            <p:nvPr/>
          </p:nvSpPr>
          <p:spPr bwMode="auto">
            <a:xfrm>
              <a:off x="4461745" y="1196501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2</a:t>
              </a:r>
              <a:endParaRPr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E13E3EAD-CC3C-20C6-ECEF-BE8D6B8221D5}"/>
                </a:ext>
              </a:extLst>
            </p:cNvPr>
            <p:cNvSpPr/>
            <p:nvPr/>
          </p:nvSpPr>
          <p:spPr bwMode="auto">
            <a:xfrm>
              <a:off x="4713096" y="1196501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3</a:t>
              </a:r>
              <a:endParaRPr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3599E4E-0126-555B-2F66-68CFDD1E417A}"/>
                </a:ext>
              </a:extLst>
            </p:cNvPr>
            <p:cNvSpPr/>
            <p:nvPr/>
          </p:nvSpPr>
          <p:spPr bwMode="auto">
            <a:xfrm>
              <a:off x="4970627" y="1196501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4</a:t>
              </a:r>
              <a:endParaRPr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9EDCE023-4662-E2D5-B285-F75EE1F3CC29}"/>
                </a:ext>
              </a:extLst>
            </p:cNvPr>
            <p:cNvSpPr/>
            <p:nvPr/>
          </p:nvSpPr>
          <p:spPr bwMode="auto">
            <a:xfrm>
              <a:off x="5221979" y="1196501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5</a:t>
              </a:r>
              <a:endParaRPr/>
            </a:p>
          </p:txBody>
        </p:sp>
        <p:sp>
          <p:nvSpPr>
            <p:cNvPr id="10" name="Rectangle 6">
              <a:extLst>
                <a:ext uri="{FF2B5EF4-FFF2-40B4-BE49-F238E27FC236}">
                  <a16:creationId xmlns:a16="http://schemas.microsoft.com/office/drawing/2014/main" id="{9A5D2A25-C170-116B-8144-B3AC7A1826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8020" y="773168"/>
              <a:ext cx="796994" cy="385762"/>
            </a:xfrm>
            <a:prstGeom prst="rect">
              <a:avLst/>
            </a:prstGeom>
            <a:solidFill>
              <a:srgbClr val="B5B6B3">
                <a:lumMod val="20000"/>
                <a:lumOff val="80000"/>
              </a:srgbClr>
            </a:solidFill>
            <a:ln w="9525" algn="ctr">
              <a:solidFill>
                <a:srgbClr val="B5B6B3"/>
              </a:solidFill>
              <a:miter lim="800000"/>
              <a:headEnd/>
              <a:tailEnd/>
            </a:ln>
            <a:effectLst/>
          </p:spPr>
          <p:txBody>
            <a:bodyPr wrap="none" lIns="72000" anchor="ctr"/>
            <a:lstStyle/>
            <a:p>
              <a:pPr algn="ctr">
                <a:defRPr/>
              </a:pPr>
              <a:r>
                <a:rPr lang="fr-FR" sz="1050" b="1" dirty="0">
                  <a:solidFill>
                    <a:srgbClr val="934C94">
                      <a:lumMod val="50000"/>
                    </a:srgbClr>
                  </a:solidFill>
                  <a:cs typeface="Arial"/>
                </a:rPr>
                <a:t>Impact</a:t>
              </a:r>
              <a:endParaRPr dirty="0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8181DD3C-AEF6-2930-DE4F-0BF2117F2483}"/>
                </a:ext>
              </a:extLst>
            </p:cNvPr>
            <p:cNvSpPr/>
            <p:nvPr/>
          </p:nvSpPr>
          <p:spPr bwMode="auto">
            <a:xfrm>
              <a:off x="4210393" y="773168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1</a:t>
              </a:r>
              <a:endParaRPr dirty="0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A6DB8BB-1AC4-FD7E-4D59-6E940FA6AC96}"/>
                </a:ext>
              </a:extLst>
            </p:cNvPr>
            <p:cNvSpPr/>
            <p:nvPr/>
          </p:nvSpPr>
          <p:spPr bwMode="auto">
            <a:xfrm>
              <a:off x="4461745" y="773168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2</a:t>
              </a:r>
              <a:endParaRPr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11C5347F-D3BA-917C-26BA-A74F26A1BE65}"/>
                </a:ext>
              </a:extLst>
            </p:cNvPr>
            <p:cNvSpPr/>
            <p:nvPr/>
          </p:nvSpPr>
          <p:spPr bwMode="auto">
            <a:xfrm>
              <a:off x="4713096" y="773168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3</a:t>
              </a:r>
              <a:endParaRPr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75DE0800-B28A-E7A2-6D52-866070DBBDDA}"/>
                </a:ext>
              </a:extLst>
            </p:cNvPr>
            <p:cNvSpPr/>
            <p:nvPr/>
          </p:nvSpPr>
          <p:spPr bwMode="auto">
            <a:xfrm>
              <a:off x="4970627" y="773168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4</a:t>
              </a:r>
              <a:endParaRPr dirty="0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41C4713D-2E86-1526-B171-FDACB2653032}"/>
                </a:ext>
              </a:extLst>
            </p:cNvPr>
            <p:cNvSpPr/>
            <p:nvPr/>
          </p:nvSpPr>
          <p:spPr bwMode="auto">
            <a:xfrm>
              <a:off x="5221979" y="773168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5</a:t>
              </a:r>
              <a:endParaRPr/>
            </a:p>
          </p:txBody>
        </p:sp>
        <p:sp>
          <p:nvSpPr>
            <p:cNvPr id="26" name="Rectangle 6">
              <a:extLst>
                <a:ext uri="{FF2B5EF4-FFF2-40B4-BE49-F238E27FC236}">
                  <a16:creationId xmlns:a16="http://schemas.microsoft.com/office/drawing/2014/main" id="{5E2793F9-A965-0946-67FE-F61E3797CB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8020" y="349273"/>
              <a:ext cx="796994" cy="385762"/>
            </a:xfrm>
            <a:prstGeom prst="rect">
              <a:avLst/>
            </a:prstGeom>
            <a:solidFill>
              <a:srgbClr val="B5B6B3">
                <a:lumMod val="20000"/>
                <a:lumOff val="80000"/>
              </a:srgbClr>
            </a:solidFill>
            <a:ln w="9525" algn="ctr">
              <a:solidFill>
                <a:srgbClr val="B5B6B3"/>
              </a:solidFill>
              <a:miter lim="800000"/>
              <a:headEnd/>
              <a:tailEnd/>
            </a:ln>
            <a:effectLst/>
          </p:spPr>
          <p:txBody>
            <a:bodyPr wrap="none" lIns="72000" anchor="ctr"/>
            <a:lstStyle/>
            <a:p>
              <a:pPr algn="ctr">
                <a:defRPr/>
              </a:pPr>
              <a:r>
                <a:rPr lang="fr-FR" sz="1050" b="1" dirty="0">
                  <a:solidFill>
                    <a:srgbClr val="934C94">
                      <a:lumMod val="50000"/>
                    </a:srgbClr>
                  </a:solidFill>
                  <a:cs typeface="Arial"/>
                </a:rPr>
                <a:t>Probabilité</a:t>
              </a:r>
              <a:endParaRPr dirty="0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70837FE9-76DF-7B59-011E-F1BA23240CA1}"/>
                </a:ext>
              </a:extLst>
            </p:cNvPr>
            <p:cNvSpPr/>
            <p:nvPr/>
          </p:nvSpPr>
          <p:spPr bwMode="auto">
            <a:xfrm>
              <a:off x="4210393" y="349273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1</a:t>
              </a:r>
              <a:endParaRPr dirty="0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5A7516EB-3B43-9C89-62DB-6741A2B2A3AE}"/>
                </a:ext>
              </a:extLst>
            </p:cNvPr>
            <p:cNvSpPr/>
            <p:nvPr/>
          </p:nvSpPr>
          <p:spPr bwMode="auto">
            <a:xfrm>
              <a:off x="4461745" y="349273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2</a:t>
              </a:r>
              <a:endParaRPr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6A298AEA-C388-C8E9-6F7F-C619BA9956F2}"/>
                </a:ext>
              </a:extLst>
            </p:cNvPr>
            <p:cNvSpPr/>
            <p:nvPr/>
          </p:nvSpPr>
          <p:spPr bwMode="auto">
            <a:xfrm>
              <a:off x="4713096" y="349273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3</a:t>
              </a:r>
              <a:endParaRPr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E74D3C03-45AE-7EA7-23C6-231E1588D2C1}"/>
                </a:ext>
              </a:extLst>
            </p:cNvPr>
            <p:cNvSpPr/>
            <p:nvPr/>
          </p:nvSpPr>
          <p:spPr bwMode="auto">
            <a:xfrm>
              <a:off x="4970627" y="349273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4</a:t>
              </a:r>
              <a:endParaRPr dirty="0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5E19ACEE-25EE-2012-0ABA-D85C4E7EFBE7}"/>
                </a:ext>
              </a:extLst>
            </p:cNvPr>
            <p:cNvSpPr/>
            <p:nvPr/>
          </p:nvSpPr>
          <p:spPr bwMode="auto">
            <a:xfrm>
              <a:off x="5221979" y="349273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5</a:t>
              </a: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48156914" name="Rectangle 12"/>
          <p:cNvSpPr/>
          <p:nvPr/>
        </p:nvSpPr>
        <p:spPr bwMode="auto">
          <a:xfrm>
            <a:off x="208006" y="208024"/>
            <a:ext cx="8725252" cy="6448792"/>
          </a:xfrm>
          <a:prstGeom prst="rect">
            <a:avLst/>
          </a:prstGeom>
          <a:solidFill>
            <a:srgbClr val="1C1C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>
              <a:solidFill>
                <a:srgbClr val="281E78"/>
              </a:solidFill>
            </a:endParaRPr>
          </a:p>
        </p:txBody>
      </p:sp>
      <p:cxnSp>
        <p:nvCxnSpPr>
          <p:cNvPr id="1236637431" name="Connecteur droit 16"/>
          <p:cNvCxnSpPr/>
          <p:nvPr/>
        </p:nvCxnSpPr>
        <p:spPr bwMode="auto">
          <a:xfrm>
            <a:off x="405065" y="2318512"/>
            <a:ext cx="8276400" cy="0"/>
          </a:xfrm>
          <a:prstGeom prst="line">
            <a:avLst/>
          </a:prstGeom>
          <a:ln w="9525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0843267" name="Connecteur droit 2"/>
          <p:cNvCxnSpPr/>
          <p:nvPr/>
        </p:nvCxnSpPr>
        <p:spPr bwMode="auto">
          <a:xfrm>
            <a:off x="208006" y="6647570"/>
            <a:ext cx="8725252" cy="0"/>
          </a:xfrm>
          <a:prstGeom prst="line">
            <a:avLst/>
          </a:prstGeom>
          <a:ln w="9525" cmpd="sng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7127936" name="Connecteur droit 15"/>
          <p:cNvCxnSpPr/>
          <p:nvPr/>
        </p:nvCxnSpPr>
        <p:spPr bwMode="auto">
          <a:xfrm flipV="1">
            <a:off x="208006" y="196071"/>
            <a:ext cx="7242661" cy="15972"/>
          </a:xfrm>
          <a:prstGeom prst="line">
            <a:avLst/>
          </a:prstGeom>
          <a:ln w="9525" cmpd="sng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36917545" name="ZoneTexte 17"/>
          <p:cNvSpPr txBox="1"/>
          <p:nvPr/>
        </p:nvSpPr>
        <p:spPr bwMode="auto">
          <a:xfrm>
            <a:off x="418566" y="2827730"/>
            <a:ext cx="8459958" cy="488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70000"/>
              </a:lnSpc>
              <a:defRPr/>
            </a:pPr>
            <a:r>
              <a:rPr lang="fr-FR" sz="3600" b="1">
                <a:solidFill>
                  <a:schemeClr val="bg1"/>
                </a:solidFill>
                <a:latin typeface="Arial"/>
                <a:cs typeface="Arial"/>
              </a:rPr>
              <a:t>2. Risque Opérationnel</a:t>
            </a:r>
            <a:endParaRPr lang="fr-FR" sz="5400" b="1">
              <a:solidFill>
                <a:schemeClr val="bg1"/>
              </a:solidFill>
              <a:latin typeface="Arial"/>
              <a:cs typeface="Arial"/>
            </a:endParaRPr>
          </a:p>
        </p:txBody>
      </p:sp>
      <p:cxnSp>
        <p:nvCxnSpPr>
          <p:cNvPr id="585934615" name="Connecteur droit 18"/>
          <p:cNvCxnSpPr/>
          <p:nvPr/>
        </p:nvCxnSpPr>
        <p:spPr bwMode="auto">
          <a:xfrm>
            <a:off x="405065" y="4132537"/>
            <a:ext cx="8276400" cy="0"/>
          </a:xfrm>
          <a:prstGeom prst="line">
            <a:avLst/>
          </a:prstGeom>
          <a:ln w="9525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1062395" name="ZoneTexte 8"/>
          <p:cNvSpPr txBox="1"/>
          <p:nvPr/>
        </p:nvSpPr>
        <p:spPr bwMode="auto">
          <a:xfrm>
            <a:off x="-20044" y="6639739"/>
            <a:ext cx="61440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fld id="{B90DC484-7F6B-164F-BEE6-D98AEDD2E913}" type="slidenum">
              <a:rPr lang="fr-FR" sz="900" b="1" spc="600">
                <a:solidFill>
                  <a:srgbClr val="281E78"/>
                </a:solidFill>
                <a:latin typeface="Arial"/>
                <a:cs typeface="Arial"/>
              </a:rPr>
              <a:t>15</a:t>
            </a:fld>
            <a:endParaRPr lang="fr-FR" sz="900" b="1" spc="600">
              <a:solidFill>
                <a:srgbClr val="281E78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56117211" name="Espace réservé du pied de page 8"/>
          <p:cNvSpPr>
            <a:spLocks noGrp="1"/>
          </p:cNvSpPr>
          <p:nvPr>
            <p:ph type="ftr" sz="quarter" idx="11"/>
          </p:nvPr>
        </p:nvSpPr>
        <p:spPr bwMode="auto">
          <a:xfrm>
            <a:off x="888840" y="5756702"/>
            <a:ext cx="5029200" cy="368317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fr-FR" sz="700">
                <a:solidFill>
                  <a:srgbClr val="FFFFFF"/>
                </a:solidFill>
              </a:rPr>
              <a:t>Comité d’Audit</a:t>
            </a:r>
            <a:endParaRPr/>
          </a:p>
        </p:txBody>
      </p:sp>
      <p:sp>
        <p:nvSpPr>
          <p:cNvPr id="271442178" name="Espace réservé du numéro de diapositive 6"/>
          <p:cNvSpPr>
            <a:spLocks noGrp="1"/>
          </p:cNvSpPr>
          <p:nvPr>
            <p:ph type="sldNum" sz="quarter" idx="12"/>
          </p:nvPr>
        </p:nvSpPr>
        <p:spPr bwMode="auto">
          <a:xfrm>
            <a:off x="7159688" y="5756702"/>
            <a:ext cx="738158" cy="368317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fld id="{2225CBB9-EEA3-4126-9BE9-FDC100C97CE8}" type="slidenum">
              <a:rPr lang="fr-FR" sz="700">
                <a:solidFill>
                  <a:srgbClr val="FFFFFF"/>
                </a:solidFill>
              </a:rPr>
              <a:t>16</a:t>
            </a:fld>
            <a:endParaRPr lang="fr-FR" sz="700">
              <a:solidFill>
                <a:srgbClr val="FFFFFF"/>
              </a:solidFill>
            </a:endParaRPr>
          </a:p>
        </p:txBody>
      </p:sp>
      <p:sp>
        <p:nvSpPr>
          <p:cNvPr id="1378274554" name="Rectangle 43"/>
          <p:cNvSpPr>
            <a:spLocks noChangeArrowheads="1"/>
          </p:cNvSpPr>
          <p:nvPr/>
        </p:nvSpPr>
        <p:spPr bwMode="auto">
          <a:xfrm>
            <a:off x="-11907" y="192691"/>
            <a:ext cx="9144664" cy="755527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 sz="700">
              <a:solidFill>
                <a:sysClr val="windowText" lastClr="000000"/>
              </a:solidFill>
              <a:cs typeface="Arial"/>
            </a:endParaRPr>
          </a:p>
        </p:txBody>
      </p:sp>
      <p:sp>
        <p:nvSpPr>
          <p:cNvPr id="1473846241" name="Rectangle 4"/>
          <p:cNvSpPr>
            <a:spLocks noChangeArrowheads="1"/>
          </p:cNvSpPr>
          <p:nvPr/>
        </p:nvSpPr>
        <p:spPr bwMode="auto">
          <a:xfrm>
            <a:off x="672325" y="216924"/>
            <a:ext cx="8460432" cy="576263"/>
          </a:xfrm>
          <a:prstGeom prst="rect">
            <a:avLst/>
          </a:prstGeom>
          <a:solidFill>
            <a:srgbClr val="B5B6B3"/>
          </a:solidFill>
          <a:ln w="9525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fr-FR" sz="1600" b="1">
                <a:solidFill>
                  <a:prstClr val="white"/>
                </a:solidFill>
                <a:cs typeface="Arial"/>
              </a:rPr>
              <a:t>Rupture chaîne d’approvisionnement aliment/consommable</a:t>
            </a:r>
            <a:endParaRPr/>
          </a:p>
        </p:txBody>
      </p:sp>
      <p:sp>
        <p:nvSpPr>
          <p:cNvPr id="142554095" name="Rectangle 5"/>
          <p:cNvSpPr>
            <a:spLocks noChangeArrowheads="1"/>
          </p:cNvSpPr>
          <p:nvPr/>
        </p:nvSpPr>
        <p:spPr bwMode="auto">
          <a:xfrm>
            <a:off x="23681" y="1328661"/>
            <a:ext cx="6714000" cy="93503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 anchorCtr="0"/>
          <a:lstStyle/>
          <a:p>
            <a:pPr algn="just">
              <a:lnSpc>
                <a:spcPct val="107000"/>
              </a:lnSpc>
              <a:defRPr/>
            </a:pPr>
            <a:r>
              <a:rPr lang="fr-FR" sz="1000">
                <a:solidFill>
                  <a:srgbClr val="262626"/>
                </a:solidFill>
                <a:ea typeface="Times New Roman"/>
                <a:cs typeface="Arial"/>
              </a:rPr>
              <a:t>Manque d’aliment sec ou vivant conduisant à l’arrêt du nourrissage des animaux </a:t>
            </a:r>
            <a:endParaRPr/>
          </a:p>
        </p:txBody>
      </p:sp>
      <p:sp>
        <p:nvSpPr>
          <p:cNvPr id="948914619" name="Rectangle 51"/>
          <p:cNvSpPr>
            <a:spLocks noChangeArrowheads="1"/>
          </p:cNvSpPr>
          <p:nvPr/>
        </p:nvSpPr>
        <p:spPr bwMode="auto">
          <a:xfrm>
            <a:off x="-11242" y="217054"/>
            <a:ext cx="684213" cy="576000"/>
          </a:xfrm>
          <a:prstGeom prst="rect">
            <a:avLst/>
          </a:prstGeom>
          <a:solidFill>
            <a:srgbClr val="B5B6B3">
              <a:lumMod val="20000"/>
              <a:lumOff val="80000"/>
            </a:srgbClr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fr-FR" sz="1600" b="1">
                <a:solidFill>
                  <a:srgbClr val="262626"/>
                </a:solidFill>
                <a:cs typeface="Arial"/>
              </a:rPr>
              <a:t>R10</a:t>
            </a:r>
            <a:endParaRPr/>
          </a:p>
        </p:txBody>
      </p:sp>
      <p:sp>
        <p:nvSpPr>
          <p:cNvPr id="2055114251" name="Rectangle 49"/>
          <p:cNvSpPr>
            <a:spLocks noChangeArrowheads="1"/>
          </p:cNvSpPr>
          <p:nvPr/>
        </p:nvSpPr>
        <p:spPr bwMode="auto">
          <a:xfrm>
            <a:off x="1248389" y="966710"/>
            <a:ext cx="5472000" cy="262800"/>
          </a:xfrm>
          <a:prstGeom prst="rect">
            <a:avLst/>
          </a:prstGeom>
          <a:solidFill>
            <a:srgbClr val="FFFFFF"/>
          </a:solidFill>
          <a:ln w="9525" algn="ctr">
            <a:solidFill>
              <a:srgbClr val="B5B6B3"/>
            </a:solidFill>
            <a:miter lim="800000"/>
            <a:headEnd/>
            <a:tailEnd/>
          </a:ln>
        </p:spPr>
        <p:txBody>
          <a:bodyPr anchor="ctr" anchorCtr="0"/>
          <a:lstStyle/>
          <a:p>
            <a:pPr lvl="0">
              <a:defRPr/>
            </a:pPr>
            <a:r>
              <a:rPr lang="fr-FR" sz="1100">
                <a:solidFill>
                  <a:sysClr val="windowText" lastClr="000000"/>
                </a:solidFill>
                <a:cs typeface="Arial"/>
              </a:rPr>
              <a:t>Opérationnel</a:t>
            </a:r>
            <a:endParaRPr/>
          </a:p>
        </p:txBody>
      </p:sp>
      <p:sp>
        <p:nvSpPr>
          <p:cNvPr id="1726036616" name="Rectangle 48"/>
          <p:cNvSpPr>
            <a:spLocks noChangeArrowheads="1"/>
          </p:cNvSpPr>
          <p:nvPr/>
        </p:nvSpPr>
        <p:spPr bwMode="auto">
          <a:xfrm>
            <a:off x="124" y="2344402"/>
            <a:ext cx="1872208" cy="360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r>
              <a:rPr lang="fr-FR" sz="1000" b="1">
                <a:solidFill>
                  <a:srgbClr val="002D5C"/>
                </a:solidFill>
                <a:cs typeface="Arial"/>
              </a:rPr>
              <a:t>Responsable du risque</a:t>
            </a:r>
            <a:endParaRPr/>
          </a:p>
        </p:txBody>
      </p:sp>
      <p:sp>
        <p:nvSpPr>
          <p:cNvPr id="1978112670" name="Rectangle 49"/>
          <p:cNvSpPr>
            <a:spLocks noChangeArrowheads="1"/>
          </p:cNvSpPr>
          <p:nvPr/>
        </p:nvSpPr>
        <p:spPr bwMode="auto">
          <a:xfrm>
            <a:off x="1895888" y="2336903"/>
            <a:ext cx="4824501" cy="360000"/>
          </a:xfrm>
          <a:prstGeom prst="rect">
            <a:avLst/>
          </a:prstGeom>
          <a:solidFill>
            <a:srgbClr val="FFFFFF"/>
          </a:solidFill>
          <a:ln w="9525" algn="ctr">
            <a:solidFill>
              <a:srgbClr val="B5B6B3"/>
            </a:solidFill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endParaRPr lang="fr-FR" sz="1050" b="1">
              <a:cs typeface="Arial"/>
            </a:endParaRPr>
          </a:p>
        </p:txBody>
      </p:sp>
      <p:sp>
        <p:nvSpPr>
          <p:cNvPr id="2105012062" name="Rectangle 13"/>
          <p:cNvSpPr>
            <a:spLocks noChangeArrowheads="1"/>
          </p:cNvSpPr>
          <p:nvPr/>
        </p:nvSpPr>
        <p:spPr bwMode="auto">
          <a:xfrm rot="10800000">
            <a:off x="45386" y="2785108"/>
            <a:ext cx="432619" cy="1250656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Causes</a:t>
            </a:r>
            <a:endParaRPr/>
          </a:p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 génériques</a:t>
            </a:r>
            <a:endParaRPr/>
          </a:p>
        </p:txBody>
      </p:sp>
      <p:sp>
        <p:nvSpPr>
          <p:cNvPr id="782524129" name="Rectangle 15"/>
          <p:cNvSpPr>
            <a:spLocks noChangeArrowheads="1"/>
          </p:cNvSpPr>
          <p:nvPr/>
        </p:nvSpPr>
        <p:spPr bwMode="auto">
          <a:xfrm>
            <a:off x="520672" y="2785108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Acheminement interrompu (camion, bateau, avion..)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Défaut de production de l’alimentation par les fournisseurs partenaires</a:t>
            </a:r>
            <a:endParaRPr/>
          </a:p>
        </p:txBody>
      </p:sp>
      <p:sp>
        <p:nvSpPr>
          <p:cNvPr id="39692264" name="Rectangle 19"/>
          <p:cNvSpPr>
            <a:spLocks noChangeArrowheads="1"/>
          </p:cNvSpPr>
          <p:nvPr/>
        </p:nvSpPr>
        <p:spPr bwMode="auto">
          <a:xfrm>
            <a:off x="8700709" y="2770109"/>
            <a:ext cx="432000" cy="1273482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Dispositifs de</a:t>
            </a:r>
            <a:endParaRPr/>
          </a:p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 maîtrise</a:t>
            </a:r>
            <a:endParaRPr/>
          </a:p>
        </p:txBody>
      </p:sp>
      <p:sp>
        <p:nvSpPr>
          <p:cNvPr id="941021019" name="Rectangle 48"/>
          <p:cNvSpPr>
            <a:spLocks noChangeArrowheads="1"/>
          </p:cNvSpPr>
          <p:nvPr/>
        </p:nvSpPr>
        <p:spPr bwMode="auto">
          <a:xfrm>
            <a:off x="23681" y="966710"/>
            <a:ext cx="1237783" cy="2628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fr-FR" sz="1000" b="1">
                <a:solidFill>
                  <a:srgbClr val="002D5C"/>
                </a:solidFill>
                <a:cs typeface="Arial"/>
              </a:rPr>
              <a:t>Nature du risque</a:t>
            </a:r>
            <a:endParaRPr/>
          </a:p>
        </p:txBody>
      </p:sp>
      <p:sp>
        <p:nvSpPr>
          <p:cNvPr id="1723696605" name="Rectangle 15"/>
          <p:cNvSpPr>
            <a:spLocks noChangeArrowheads="1"/>
          </p:cNvSpPr>
          <p:nvPr/>
        </p:nvSpPr>
        <p:spPr bwMode="auto">
          <a:xfrm>
            <a:off x="4625128" y="2786130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cs typeface="Arial"/>
              </a:rPr>
              <a:t>Gestion du stock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cs typeface="Arial"/>
              </a:rPr>
              <a:t>Possibilité de se fournir auprès d’animalerie avoisinantes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cs typeface="Arial"/>
              </a:rPr>
              <a:t>Procédure de stockage des aliments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cs typeface="Arial"/>
              </a:rPr>
              <a:t>Sondes de température dans le réfrigérateur (+4°C et -20°C) de stockage des aliments, avec report d’alarmes 24/7</a:t>
            </a:r>
            <a:endParaRPr/>
          </a:p>
        </p:txBody>
      </p:sp>
      <p:sp>
        <p:nvSpPr>
          <p:cNvPr id="1858599482" name="Rectangle 13"/>
          <p:cNvSpPr>
            <a:spLocks noChangeArrowheads="1"/>
          </p:cNvSpPr>
          <p:nvPr/>
        </p:nvSpPr>
        <p:spPr bwMode="auto">
          <a:xfrm rot="10800000">
            <a:off x="45434" y="4074447"/>
            <a:ext cx="432619" cy="1250656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Causes </a:t>
            </a:r>
            <a:endParaRPr/>
          </a:p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spécifiques </a:t>
            </a:r>
            <a:endParaRPr/>
          </a:p>
        </p:txBody>
      </p:sp>
      <p:sp>
        <p:nvSpPr>
          <p:cNvPr id="2124774308" name="Rectangle 15"/>
          <p:cNvSpPr>
            <a:spLocks noChangeArrowheads="1"/>
          </p:cNvSpPr>
          <p:nvPr/>
        </p:nvSpPr>
        <p:spPr bwMode="auto">
          <a:xfrm>
            <a:off x="520720" y="4074447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Mauvaise gestion des stocks et des DLC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Rupture de la chaine du froid conduisant à la destruction des aliments stockés </a:t>
            </a:r>
            <a:endParaRPr/>
          </a:p>
        </p:txBody>
      </p:sp>
      <p:sp>
        <p:nvSpPr>
          <p:cNvPr id="896411791" name="Rectangle 19"/>
          <p:cNvSpPr>
            <a:spLocks noChangeArrowheads="1"/>
          </p:cNvSpPr>
          <p:nvPr/>
        </p:nvSpPr>
        <p:spPr bwMode="auto">
          <a:xfrm>
            <a:off x="8700757" y="4059448"/>
            <a:ext cx="432000" cy="1273482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Plan </a:t>
            </a:r>
            <a:endParaRPr/>
          </a:p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d’amélioration</a:t>
            </a:r>
            <a:endParaRPr/>
          </a:p>
        </p:txBody>
      </p:sp>
      <p:sp>
        <p:nvSpPr>
          <p:cNvPr id="1161642850" name="Rectangle 15"/>
          <p:cNvSpPr>
            <a:spLocks noChangeArrowheads="1"/>
          </p:cNvSpPr>
          <p:nvPr/>
        </p:nvSpPr>
        <p:spPr bwMode="auto">
          <a:xfrm>
            <a:off x="4625176" y="4075469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algn="just">
              <a:buClr>
                <a:srgbClr val="EE7B10"/>
              </a:buClr>
              <a:defRPr/>
            </a:pPr>
            <a:endParaRPr lang="fr-FR" sz="700" b="1">
              <a:cs typeface="Arial"/>
            </a:endParaRPr>
          </a:p>
        </p:txBody>
      </p:sp>
      <p:sp>
        <p:nvSpPr>
          <p:cNvPr id="802760162" name="Rectangle 13"/>
          <p:cNvSpPr>
            <a:spLocks noChangeArrowheads="1"/>
          </p:cNvSpPr>
          <p:nvPr/>
        </p:nvSpPr>
        <p:spPr bwMode="auto">
          <a:xfrm rot="10800000">
            <a:off x="45434" y="5370591"/>
            <a:ext cx="432619" cy="1250656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Conséquences</a:t>
            </a:r>
            <a:endParaRPr/>
          </a:p>
        </p:txBody>
      </p:sp>
      <p:sp>
        <p:nvSpPr>
          <p:cNvPr id="631545018" name="Rectangle 15"/>
          <p:cNvSpPr>
            <a:spLocks noChangeArrowheads="1"/>
          </p:cNvSpPr>
          <p:nvPr/>
        </p:nvSpPr>
        <p:spPr bwMode="auto">
          <a:xfrm>
            <a:off x="520720" y="5370591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Impact sur le bien-être voir la survie des animaux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Impact sur les projets de recherche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Perte financière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endParaRPr lang="fr-FR" sz="800" b="1">
              <a:solidFill>
                <a:srgbClr val="000000"/>
              </a:solidFill>
              <a:cs typeface="Arial"/>
            </a:endParaRPr>
          </a:p>
        </p:txBody>
      </p:sp>
      <p:sp>
        <p:nvSpPr>
          <p:cNvPr id="187425901" name="Rectangle 19"/>
          <p:cNvSpPr>
            <a:spLocks noChangeArrowheads="1"/>
          </p:cNvSpPr>
          <p:nvPr/>
        </p:nvSpPr>
        <p:spPr bwMode="auto">
          <a:xfrm>
            <a:off x="8700757" y="5355591"/>
            <a:ext cx="432000" cy="1273482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Indicateurs</a:t>
            </a:r>
            <a:endParaRPr/>
          </a:p>
        </p:txBody>
      </p:sp>
      <p:sp>
        <p:nvSpPr>
          <p:cNvPr id="201884757" name="Rectangle 15"/>
          <p:cNvSpPr>
            <a:spLocks noChangeArrowheads="1"/>
          </p:cNvSpPr>
          <p:nvPr/>
        </p:nvSpPr>
        <p:spPr bwMode="auto">
          <a:xfrm>
            <a:off x="4625176" y="5355591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cs typeface="Arial"/>
              </a:rPr>
              <a:t>Nombre d’alarmes 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cs typeface="Arial"/>
              </a:rPr>
              <a:t>Nombre d’anomalies déclarées</a:t>
            </a:r>
            <a:endParaRPr/>
          </a:p>
        </p:txBody>
      </p:sp>
      <p:sp>
        <p:nvSpPr>
          <p:cNvPr id="420609210" name="ZoneTexte 42"/>
          <p:cNvSpPr txBox="1"/>
          <p:nvPr/>
        </p:nvSpPr>
        <p:spPr bwMode="auto">
          <a:xfrm>
            <a:off x="-20044" y="6639739"/>
            <a:ext cx="6144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fld id="{B90DC484-7F6B-164F-BEE6-D98AEDD2E913}" type="slidenum">
              <a:rPr lang="fr-FR" sz="1000" b="1" spc="600">
                <a:solidFill>
                  <a:srgbClr val="281E78"/>
                </a:solidFill>
                <a:cs typeface="Arial"/>
              </a:rPr>
              <a:t>16</a:t>
            </a:fld>
            <a:endParaRPr lang="fr-FR" sz="1000" b="1" spc="600">
              <a:solidFill>
                <a:srgbClr val="281E78"/>
              </a:solidFill>
              <a:cs typeface="Arial"/>
            </a:endParaRPr>
          </a:p>
        </p:txBody>
      </p:sp>
      <p:cxnSp>
        <p:nvCxnSpPr>
          <p:cNvPr id="303992173" name="Connecteur droit 44"/>
          <p:cNvCxnSpPr/>
          <p:nvPr/>
        </p:nvCxnSpPr>
        <p:spPr bwMode="auto">
          <a:xfrm flipV="1">
            <a:off x="208006" y="196071"/>
            <a:ext cx="8725252" cy="15972"/>
          </a:xfrm>
          <a:prstGeom prst="line">
            <a:avLst/>
          </a:prstGeom>
          <a:ln w="9525" cmpd="sng">
            <a:solidFill>
              <a:srgbClr val="1C1C5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" name="Groupe 1">
            <a:extLst>
              <a:ext uri="{FF2B5EF4-FFF2-40B4-BE49-F238E27FC236}">
                <a16:creationId xmlns:a16="http://schemas.microsoft.com/office/drawing/2014/main" id="{06961DD7-35A7-43F5-DAB5-3F18C87F7CE6}"/>
              </a:ext>
            </a:extLst>
          </p:cNvPr>
          <p:cNvGrpSpPr/>
          <p:nvPr/>
        </p:nvGrpSpPr>
        <p:grpSpPr>
          <a:xfrm>
            <a:off x="6915529" y="964075"/>
            <a:ext cx="2065959" cy="1232990"/>
            <a:chOff x="3408020" y="349273"/>
            <a:chExt cx="2065959" cy="1232990"/>
          </a:xfrm>
        </p:grpSpPr>
        <p:sp>
          <p:nvSpPr>
            <p:cNvPr id="3" name="Rectangle 6">
              <a:extLst>
                <a:ext uri="{FF2B5EF4-FFF2-40B4-BE49-F238E27FC236}">
                  <a16:creationId xmlns:a16="http://schemas.microsoft.com/office/drawing/2014/main" id="{A42A0EA5-8EB3-FF5E-720C-531C811A8A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8020" y="1196501"/>
              <a:ext cx="796994" cy="385762"/>
            </a:xfrm>
            <a:prstGeom prst="rect">
              <a:avLst/>
            </a:prstGeom>
            <a:solidFill>
              <a:srgbClr val="B5B6B3">
                <a:lumMod val="20000"/>
                <a:lumOff val="80000"/>
              </a:srgbClr>
            </a:solidFill>
            <a:ln w="9525" algn="ctr">
              <a:solidFill>
                <a:srgbClr val="B5B6B3"/>
              </a:solidFill>
              <a:miter lim="800000"/>
              <a:headEnd/>
              <a:tailEnd/>
            </a:ln>
            <a:effectLst/>
          </p:spPr>
          <p:txBody>
            <a:bodyPr wrap="none" lIns="72000" anchor="ctr"/>
            <a:lstStyle/>
            <a:p>
              <a:pPr algn="ctr">
                <a:defRPr/>
              </a:pPr>
              <a:r>
                <a:rPr lang="fr-FR" sz="1050" b="1">
                  <a:solidFill>
                    <a:srgbClr val="934C94">
                      <a:lumMod val="50000"/>
                    </a:srgbClr>
                  </a:solidFill>
                  <a:cs typeface="Arial"/>
                </a:rPr>
                <a:t>Maîtrise</a:t>
              </a:r>
              <a:endParaRPr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78C5CC27-5645-139F-FFEB-4FD4B4B6E45A}"/>
                </a:ext>
              </a:extLst>
            </p:cNvPr>
            <p:cNvSpPr/>
            <p:nvPr/>
          </p:nvSpPr>
          <p:spPr bwMode="auto">
            <a:xfrm>
              <a:off x="4210393" y="1196501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1</a:t>
              </a:r>
              <a:endParaRPr dirty="0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F97CFCB0-D84B-E8C2-BDDC-2329A73E161C}"/>
                </a:ext>
              </a:extLst>
            </p:cNvPr>
            <p:cNvSpPr/>
            <p:nvPr/>
          </p:nvSpPr>
          <p:spPr bwMode="auto">
            <a:xfrm>
              <a:off x="4461745" y="1196501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2</a:t>
              </a:r>
              <a:endParaRPr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BB3EC0D-BE51-341B-854B-52C24279D42F}"/>
                </a:ext>
              </a:extLst>
            </p:cNvPr>
            <p:cNvSpPr/>
            <p:nvPr/>
          </p:nvSpPr>
          <p:spPr bwMode="auto">
            <a:xfrm>
              <a:off x="4713096" y="1196501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3</a:t>
              </a:r>
              <a:endParaRPr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A3EBAB4-F197-3E1A-6D69-60BCB13E1FDC}"/>
                </a:ext>
              </a:extLst>
            </p:cNvPr>
            <p:cNvSpPr/>
            <p:nvPr/>
          </p:nvSpPr>
          <p:spPr bwMode="auto">
            <a:xfrm>
              <a:off x="4970627" y="1196501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4</a:t>
              </a:r>
              <a:endParaRPr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63CD11F-629D-83B2-55A6-84C926DD12DA}"/>
                </a:ext>
              </a:extLst>
            </p:cNvPr>
            <p:cNvSpPr/>
            <p:nvPr/>
          </p:nvSpPr>
          <p:spPr bwMode="auto">
            <a:xfrm>
              <a:off x="5221979" y="1196501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5</a:t>
              </a:r>
              <a:endParaRPr/>
            </a:p>
          </p:txBody>
        </p:sp>
        <p:sp>
          <p:nvSpPr>
            <p:cNvPr id="10" name="Rectangle 6">
              <a:extLst>
                <a:ext uri="{FF2B5EF4-FFF2-40B4-BE49-F238E27FC236}">
                  <a16:creationId xmlns:a16="http://schemas.microsoft.com/office/drawing/2014/main" id="{70C2063D-ADAD-83C9-EEB3-FF0C90C652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8020" y="773168"/>
              <a:ext cx="796994" cy="385762"/>
            </a:xfrm>
            <a:prstGeom prst="rect">
              <a:avLst/>
            </a:prstGeom>
            <a:solidFill>
              <a:srgbClr val="B5B6B3">
                <a:lumMod val="20000"/>
                <a:lumOff val="80000"/>
              </a:srgbClr>
            </a:solidFill>
            <a:ln w="9525" algn="ctr">
              <a:solidFill>
                <a:srgbClr val="B5B6B3"/>
              </a:solidFill>
              <a:miter lim="800000"/>
              <a:headEnd/>
              <a:tailEnd/>
            </a:ln>
            <a:effectLst/>
          </p:spPr>
          <p:txBody>
            <a:bodyPr wrap="none" lIns="72000" anchor="ctr"/>
            <a:lstStyle/>
            <a:p>
              <a:pPr algn="ctr">
                <a:defRPr/>
              </a:pPr>
              <a:r>
                <a:rPr lang="fr-FR" sz="1050" b="1" dirty="0">
                  <a:solidFill>
                    <a:srgbClr val="934C94">
                      <a:lumMod val="50000"/>
                    </a:srgbClr>
                  </a:solidFill>
                  <a:cs typeface="Arial"/>
                </a:rPr>
                <a:t>Impact</a:t>
              </a:r>
              <a:endParaRPr dirty="0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B1E46366-CEEF-9F18-B98A-0D6BF6533CF8}"/>
                </a:ext>
              </a:extLst>
            </p:cNvPr>
            <p:cNvSpPr/>
            <p:nvPr/>
          </p:nvSpPr>
          <p:spPr bwMode="auto">
            <a:xfrm>
              <a:off x="4210393" y="773168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1</a:t>
              </a:r>
              <a:endParaRPr dirty="0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4D3F6FF-BC66-9792-0D9D-5DD06026D05E}"/>
                </a:ext>
              </a:extLst>
            </p:cNvPr>
            <p:cNvSpPr/>
            <p:nvPr/>
          </p:nvSpPr>
          <p:spPr bwMode="auto">
            <a:xfrm>
              <a:off x="4461745" y="773168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2</a:t>
              </a:r>
              <a:endParaRPr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424AA844-FA18-6B3B-E722-CA5515590046}"/>
                </a:ext>
              </a:extLst>
            </p:cNvPr>
            <p:cNvSpPr/>
            <p:nvPr/>
          </p:nvSpPr>
          <p:spPr bwMode="auto">
            <a:xfrm>
              <a:off x="4713096" y="773168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3</a:t>
              </a:r>
              <a:endParaRPr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20BA2ADE-2C18-3E6F-93AF-0BA3C77AF906}"/>
                </a:ext>
              </a:extLst>
            </p:cNvPr>
            <p:cNvSpPr/>
            <p:nvPr/>
          </p:nvSpPr>
          <p:spPr bwMode="auto">
            <a:xfrm>
              <a:off x="4970627" y="773168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4</a:t>
              </a:r>
              <a:endParaRPr dirty="0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295446BC-950B-B50B-4BAC-C58C8E2AED4E}"/>
                </a:ext>
              </a:extLst>
            </p:cNvPr>
            <p:cNvSpPr/>
            <p:nvPr/>
          </p:nvSpPr>
          <p:spPr bwMode="auto">
            <a:xfrm>
              <a:off x="5221979" y="773168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5</a:t>
              </a:r>
              <a:endParaRPr/>
            </a:p>
          </p:txBody>
        </p:sp>
        <p:sp>
          <p:nvSpPr>
            <p:cNvPr id="26" name="Rectangle 6">
              <a:extLst>
                <a:ext uri="{FF2B5EF4-FFF2-40B4-BE49-F238E27FC236}">
                  <a16:creationId xmlns:a16="http://schemas.microsoft.com/office/drawing/2014/main" id="{E7571F49-5E61-A08D-DA2B-AAD8E0AE8A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8020" y="349273"/>
              <a:ext cx="796994" cy="385762"/>
            </a:xfrm>
            <a:prstGeom prst="rect">
              <a:avLst/>
            </a:prstGeom>
            <a:solidFill>
              <a:srgbClr val="B5B6B3">
                <a:lumMod val="20000"/>
                <a:lumOff val="80000"/>
              </a:srgbClr>
            </a:solidFill>
            <a:ln w="9525" algn="ctr">
              <a:solidFill>
                <a:srgbClr val="B5B6B3"/>
              </a:solidFill>
              <a:miter lim="800000"/>
              <a:headEnd/>
              <a:tailEnd/>
            </a:ln>
            <a:effectLst/>
          </p:spPr>
          <p:txBody>
            <a:bodyPr wrap="none" lIns="72000" anchor="ctr"/>
            <a:lstStyle/>
            <a:p>
              <a:pPr algn="ctr">
                <a:defRPr/>
              </a:pPr>
              <a:r>
                <a:rPr lang="fr-FR" sz="1050" b="1" dirty="0">
                  <a:solidFill>
                    <a:srgbClr val="934C94">
                      <a:lumMod val="50000"/>
                    </a:srgbClr>
                  </a:solidFill>
                  <a:cs typeface="Arial"/>
                </a:rPr>
                <a:t>Probabilité</a:t>
              </a:r>
              <a:endParaRPr dirty="0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CDBC70C6-3E08-DA17-F307-6A6643CFB6C1}"/>
                </a:ext>
              </a:extLst>
            </p:cNvPr>
            <p:cNvSpPr/>
            <p:nvPr/>
          </p:nvSpPr>
          <p:spPr bwMode="auto">
            <a:xfrm>
              <a:off x="4210393" y="349273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1</a:t>
              </a:r>
              <a:endParaRPr dirty="0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B7824DE5-3201-7903-C5D9-6C57E803D7B8}"/>
                </a:ext>
              </a:extLst>
            </p:cNvPr>
            <p:cNvSpPr/>
            <p:nvPr/>
          </p:nvSpPr>
          <p:spPr bwMode="auto">
            <a:xfrm>
              <a:off x="4461745" y="349273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2</a:t>
              </a:r>
              <a:endParaRPr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AAF525B1-9868-C2A1-BA03-75132F89C263}"/>
                </a:ext>
              </a:extLst>
            </p:cNvPr>
            <p:cNvSpPr/>
            <p:nvPr/>
          </p:nvSpPr>
          <p:spPr bwMode="auto">
            <a:xfrm>
              <a:off x="4713096" y="349273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3</a:t>
              </a:r>
              <a:endParaRPr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EDD54E58-2D9A-B5D7-5D42-FDF3AEBB2A71}"/>
                </a:ext>
              </a:extLst>
            </p:cNvPr>
            <p:cNvSpPr/>
            <p:nvPr/>
          </p:nvSpPr>
          <p:spPr bwMode="auto">
            <a:xfrm>
              <a:off x="4970627" y="349273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4</a:t>
              </a:r>
              <a:endParaRPr dirty="0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D716555D-7D64-7D0B-744F-83F8C63D1176}"/>
                </a:ext>
              </a:extLst>
            </p:cNvPr>
            <p:cNvSpPr/>
            <p:nvPr/>
          </p:nvSpPr>
          <p:spPr bwMode="auto">
            <a:xfrm>
              <a:off x="5221979" y="349273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5</a:t>
              </a: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5717976" name="Espace réservé du pied de page 8"/>
          <p:cNvSpPr>
            <a:spLocks noGrp="1"/>
          </p:cNvSpPr>
          <p:nvPr>
            <p:ph type="ftr" sz="quarter" idx="11"/>
          </p:nvPr>
        </p:nvSpPr>
        <p:spPr bwMode="auto">
          <a:xfrm>
            <a:off x="888840" y="5756702"/>
            <a:ext cx="5029200" cy="368317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fr-FR" sz="700">
                <a:solidFill>
                  <a:srgbClr val="FFFFFF"/>
                </a:solidFill>
              </a:rPr>
              <a:t>Comité d’Audit</a:t>
            </a:r>
            <a:endParaRPr/>
          </a:p>
        </p:txBody>
      </p:sp>
      <p:sp>
        <p:nvSpPr>
          <p:cNvPr id="1317816235" name="Espace réservé du numéro de diapositive 6"/>
          <p:cNvSpPr>
            <a:spLocks noGrp="1"/>
          </p:cNvSpPr>
          <p:nvPr>
            <p:ph type="sldNum" sz="quarter" idx="12"/>
          </p:nvPr>
        </p:nvSpPr>
        <p:spPr bwMode="auto">
          <a:xfrm>
            <a:off x="7159688" y="5756702"/>
            <a:ext cx="738158" cy="368317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fld id="{2225CBB9-EEA3-4126-9BE9-FDC100C97CE8}" type="slidenum">
              <a:rPr lang="fr-FR" sz="700">
                <a:solidFill>
                  <a:srgbClr val="FFFFFF"/>
                </a:solidFill>
              </a:rPr>
              <a:t>17</a:t>
            </a:fld>
            <a:endParaRPr lang="fr-FR" sz="700">
              <a:solidFill>
                <a:srgbClr val="FFFFFF"/>
              </a:solidFill>
            </a:endParaRPr>
          </a:p>
        </p:txBody>
      </p:sp>
      <p:sp>
        <p:nvSpPr>
          <p:cNvPr id="1877459388" name="Rectangle 43"/>
          <p:cNvSpPr>
            <a:spLocks noChangeArrowheads="1"/>
          </p:cNvSpPr>
          <p:nvPr/>
        </p:nvSpPr>
        <p:spPr bwMode="auto">
          <a:xfrm>
            <a:off x="-11907" y="192691"/>
            <a:ext cx="9144664" cy="755527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 sz="700">
              <a:solidFill>
                <a:sysClr val="windowText" lastClr="000000"/>
              </a:solidFill>
              <a:cs typeface="Arial"/>
            </a:endParaRPr>
          </a:p>
        </p:txBody>
      </p:sp>
      <p:sp>
        <p:nvSpPr>
          <p:cNvPr id="703044364" name="Rectangle 4"/>
          <p:cNvSpPr>
            <a:spLocks noChangeArrowheads="1"/>
          </p:cNvSpPr>
          <p:nvPr/>
        </p:nvSpPr>
        <p:spPr bwMode="auto">
          <a:xfrm>
            <a:off x="672325" y="216924"/>
            <a:ext cx="8460432" cy="576263"/>
          </a:xfrm>
          <a:prstGeom prst="rect">
            <a:avLst/>
          </a:prstGeom>
          <a:solidFill>
            <a:srgbClr val="B5B6B3"/>
          </a:solidFill>
          <a:ln w="9525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fr-FR" sz="1600" b="1">
                <a:solidFill>
                  <a:prstClr val="white"/>
                </a:solidFill>
                <a:cs typeface="Arial"/>
              </a:rPr>
              <a:t>Fuite de produit dangereux</a:t>
            </a:r>
            <a:endParaRPr/>
          </a:p>
        </p:txBody>
      </p:sp>
      <p:sp>
        <p:nvSpPr>
          <p:cNvPr id="259918651" name="Rectangle 5"/>
          <p:cNvSpPr>
            <a:spLocks noChangeArrowheads="1"/>
          </p:cNvSpPr>
          <p:nvPr/>
        </p:nvSpPr>
        <p:spPr bwMode="auto">
          <a:xfrm>
            <a:off x="23681" y="1328661"/>
            <a:ext cx="6714000" cy="93503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 anchorCtr="0"/>
          <a:lstStyle/>
          <a:p>
            <a:pPr algn="just">
              <a:lnSpc>
                <a:spcPct val="107000"/>
              </a:lnSpc>
              <a:defRPr/>
            </a:pPr>
            <a:r>
              <a:rPr lang="fr-FR" sz="1000">
                <a:solidFill>
                  <a:srgbClr val="262626"/>
                </a:solidFill>
                <a:ea typeface="Times New Roman"/>
                <a:cs typeface="Arial"/>
              </a:rPr>
              <a:t>Présence anormale de produits chimiques à la suite d'un déversement accidentel  </a:t>
            </a:r>
            <a:endParaRPr/>
          </a:p>
        </p:txBody>
      </p:sp>
      <p:sp>
        <p:nvSpPr>
          <p:cNvPr id="1948245932" name="Rectangle 51"/>
          <p:cNvSpPr>
            <a:spLocks noChangeArrowheads="1"/>
          </p:cNvSpPr>
          <p:nvPr/>
        </p:nvSpPr>
        <p:spPr bwMode="auto">
          <a:xfrm>
            <a:off x="-11242" y="217054"/>
            <a:ext cx="684213" cy="576000"/>
          </a:xfrm>
          <a:prstGeom prst="rect">
            <a:avLst/>
          </a:prstGeom>
          <a:solidFill>
            <a:srgbClr val="B5B6B3">
              <a:lumMod val="20000"/>
              <a:lumOff val="80000"/>
            </a:srgbClr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fr-FR" sz="1600" b="1">
                <a:solidFill>
                  <a:srgbClr val="262626"/>
                </a:solidFill>
                <a:cs typeface="Arial"/>
              </a:rPr>
              <a:t>R11</a:t>
            </a:r>
            <a:endParaRPr/>
          </a:p>
        </p:txBody>
      </p:sp>
      <p:sp>
        <p:nvSpPr>
          <p:cNvPr id="1288565738" name="Rectangle 49"/>
          <p:cNvSpPr>
            <a:spLocks noChangeArrowheads="1"/>
          </p:cNvSpPr>
          <p:nvPr/>
        </p:nvSpPr>
        <p:spPr bwMode="auto">
          <a:xfrm>
            <a:off x="1248389" y="966710"/>
            <a:ext cx="5472000" cy="262800"/>
          </a:xfrm>
          <a:prstGeom prst="rect">
            <a:avLst/>
          </a:prstGeom>
          <a:solidFill>
            <a:srgbClr val="FFFFFF"/>
          </a:solidFill>
          <a:ln w="9525" algn="ctr">
            <a:solidFill>
              <a:srgbClr val="B5B6B3"/>
            </a:solidFill>
            <a:miter lim="800000"/>
            <a:headEnd/>
            <a:tailEnd/>
          </a:ln>
        </p:spPr>
        <p:txBody>
          <a:bodyPr anchor="ctr" anchorCtr="0"/>
          <a:lstStyle/>
          <a:p>
            <a:pPr>
              <a:defRPr/>
            </a:pPr>
            <a:r>
              <a:rPr lang="fr-FR" sz="1100">
                <a:solidFill>
                  <a:sysClr val="windowText" lastClr="000000"/>
                </a:solidFill>
                <a:cs typeface="Arial"/>
              </a:rPr>
              <a:t>Opérationnel</a:t>
            </a:r>
            <a:endParaRPr/>
          </a:p>
        </p:txBody>
      </p:sp>
      <p:sp>
        <p:nvSpPr>
          <p:cNvPr id="220906425" name="Rectangle 48"/>
          <p:cNvSpPr>
            <a:spLocks noChangeArrowheads="1"/>
          </p:cNvSpPr>
          <p:nvPr/>
        </p:nvSpPr>
        <p:spPr bwMode="auto">
          <a:xfrm>
            <a:off x="124" y="2344402"/>
            <a:ext cx="1872208" cy="360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r>
              <a:rPr lang="fr-FR" sz="1000" b="1">
                <a:solidFill>
                  <a:srgbClr val="002D5C"/>
                </a:solidFill>
                <a:cs typeface="Arial"/>
              </a:rPr>
              <a:t>Responsable du risque</a:t>
            </a:r>
            <a:endParaRPr/>
          </a:p>
        </p:txBody>
      </p:sp>
      <p:sp>
        <p:nvSpPr>
          <p:cNvPr id="353880592" name="Rectangle 49"/>
          <p:cNvSpPr>
            <a:spLocks noChangeArrowheads="1"/>
          </p:cNvSpPr>
          <p:nvPr/>
        </p:nvSpPr>
        <p:spPr bwMode="auto">
          <a:xfrm>
            <a:off x="1895888" y="2336903"/>
            <a:ext cx="4824501" cy="360000"/>
          </a:xfrm>
          <a:prstGeom prst="rect">
            <a:avLst/>
          </a:prstGeom>
          <a:solidFill>
            <a:srgbClr val="FFFFFF"/>
          </a:solidFill>
          <a:ln w="9525" algn="ctr">
            <a:solidFill>
              <a:srgbClr val="B5B6B3"/>
            </a:solidFill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endParaRPr lang="fr-FR" sz="1050" b="1">
              <a:cs typeface="Arial"/>
            </a:endParaRPr>
          </a:p>
        </p:txBody>
      </p:sp>
      <p:sp>
        <p:nvSpPr>
          <p:cNvPr id="1597474655" name="Rectangle 13"/>
          <p:cNvSpPr>
            <a:spLocks noChangeArrowheads="1"/>
          </p:cNvSpPr>
          <p:nvPr/>
        </p:nvSpPr>
        <p:spPr bwMode="auto">
          <a:xfrm rot="10800000">
            <a:off x="45386" y="2785108"/>
            <a:ext cx="432619" cy="1250656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Causes</a:t>
            </a:r>
            <a:endParaRPr/>
          </a:p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 génériques</a:t>
            </a:r>
            <a:endParaRPr/>
          </a:p>
        </p:txBody>
      </p:sp>
      <p:sp>
        <p:nvSpPr>
          <p:cNvPr id="233595200" name="Rectangle 15"/>
          <p:cNvSpPr>
            <a:spLocks noChangeArrowheads="1"/>
          </p:cNvSpPr>
          <p:nvPr/>
        </p:nvSpPr>
        <p:spPr bwMode="auto">
          <a:xfrm>
            <a:off x="520672" y="2785108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Déversement accidentel de produit chimique à la suite dune mauvaise manipulation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Bouteille/bidon qui fuit</a:t>
            </a:r>
            <a:endParaRPr/>
          </a:p>
        </p:txBody>
      </p:sp>
      <p:sp>
        <p:nvSpPr>
          <p:cNvPr id="1217261421" name="Rectangle 19"/>
          <p:cNvSpPr>
            <a:spLocks noChangeArrowheads="1"/>
          </p:cNvSpPr>
          <p:nvPr/>
        </p:nvSpPr>
        <p:spPr bwMode="auto">
          <a:xfrm>
            <a:off x="8700709" y="2770109"/>
            <a:ext cx="432000" cy="1273482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Dispositifs de</a:t>
            </a:r>
            <a:endParaRPr/>
          </a:p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 maîtrise</a:t>
            </a:r>
            <a:endParaRPr/>
          </a:p>
        </p:txBody>
      </p:sp>
      <p:sp>
        <p:nvSpPr>
          <p:cNvPr id="1111428564" name="Rectangle 48"/>
          <p:cNvSpPr>
            <a:spLocks noChangeArrowheads="1"/>
          </p:cNvSpPr>
          <p:nvPr/>
        </p:nvSpPr>
        <p:spPr bwMode="auto">
          <a:xfrm>
            <a:off x="23681" y="966710"/>
            <a:ext cx="1237783" cy="2628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fr-FR" sz="1000" b="1">
                <a:solidFill>
                  <a:srgbClr val="002D5C"/>
                </a:solidFill>
                <a:cs typeface="Arial"/>
              </a:rPr>
              <a:t>Nature du risque</a:t>
            </a:r>
            <a:endParaRPr/>
          </a:p>
        </p:txBody>
      </p:sp>
      <p:sp>
        <p:nvSpPr>
          <p:cNvPr id="720216509" name="Rectangle 15"/>
          <p:cNvSpPr>
            <a:spLocks noChangeArrowheads="1"/>
          </p:cNvSpPr>
          <p:nvPr/>
        </p:nvSpPr>
        <p:spPr bwMode="auto">
          <a:xfrm>
            <a:off x="4625128" y="2786130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cs typeface="Arial"/>
              </a:rPr>
              <a:t>Livret d'accueil/Accueil hygiène et de sécurité des nouveaux entrants</a:t>
            </a:r>
            <a:r>
              <a:rPr lang="fr-FR"/>
              <a:t>​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cs typeface="Arial"/>
              </a:rPr>
              <a:t>Présence de bac de rétention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cs typeface="Arial"/>
              </a:rPr>
              <a:t>Présence de kit anti-épandage avec procédure associée et affichée 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cs typeface="Arial"/>
              </a:rPr>
              <a:t>Procédure et formulaire de déclaration des accidents du travail</a:t>
            </a:r>
            <a:endParaRPr/>
          </a:p>
        </p:txBody>
      </p:sp>
      <p:sp>
        <p:nvSpPr>
          <p:cNvPr id="610989736" name="Rectangle 13"/>
          <p:cNvSpPr>
            <a:spLocks noChangeArrowheads="1"/>
          </p:cNvSpPr>
          <p:nvPr/>
        </p:nvSpPr>
        <p:spPr bwMode="auto">
          <a:xfrm rot="10800000">
            <a:off x="45434" y="4074447"/>
            <a:ext cx="432619" cy="1250656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Causes </a:t>
            </a:r>
            <a:endParaRPr/>
          </a:p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spécifiques </a:t>
            </a:r>
            <a:endParaRPr/>
          </a:p>
        </p:txBody>
      </p:sp>
      <p:sp>
        <p:nvSpPr>
          <p:cNvPr id="90994839" name="Rectangle 15"/>
          <p:cNvSpPr>
            <a:spLocks noChangeArrowheads="1"/>
          </p:cNvSpPr>
          <p:nvPr/>
        </p:nvSpPr>
        <p:spPr bwMode="auto">
          <a:xfrm>
            <a:off x="520720" y="4074447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endParaRPr lang="fr-FR" sz="800" b="1">
              <a:solidFill>
                <a:srgbClr val="000000"/>
              </a:solidFill>
              <a:cs typeface="Arial"/>
            </a:endParaRPr>
          </a:p>
        </p:txBody>
      </p:sp>
      <p:sp>
        <p:nvSpPr>
          <p:cNvPr id="1828130820" name="Rectangle 19"/>
          <p:cNvSpPr>
            <a:spLocks noChangeArrowheads="1"/>
          </p:cNvSpPr>
          <p:nvPr/>
        </p:nvSpPr>
        <p:spPr bwMode="auto">
          <a:xfrm>
            <a:off x="8700757" y="4059448"/>
            <a:ext cx="432000" cy="1273482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Plan </a:t>
            </a:r>
            <a:endParaRPr/>
          </a:p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d’amélioration</a:t>
            </a:r>
            <a:endParaRPr/>
          </a:p>
        </p:txBody>
      </p:sp>
      <p:sp>
        <p:nvSpPr>
          <p:cNvPr id="1420842108" name="Rectangle 15"/>
          <p:cNvSpPr>
            <a:spLocks noChangeArrowheads="1"/>
          </p:cNvSpPr>
          <p:nvPr/>
        </p:nvSpPr>
        <p:spPr bwMode="auto">
          <a:xfrm>
            <a:off x="4625176" y="4075469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endParaRPr lang="fr-FR" sz="700" b="1">
              <a:cs typeface="Arial"/>
            </a:endParaRPr>
          </a:p>
        </p:txBody>
      </p:sp>
      <p:sp>
        <p:nvSpPr>
          <p:cNvPr id="510636442" name="Rectangle 13"/>
          <p:cNvSpPr>
            <a:spLocks noChangeArrowheads="1"/>
          </p:cNvSpPr>
          <p:nvPr/>
        </p:nvSpPr>
        <p:spPr bwMode="auto">
          <a:xfrm rot="10800000">
            <a:off x="45434" y="5370591"/>
            <a:ext cx="432619" cy="1250656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Conséquences</a:t>
            </a:r>
            <a:endParaRPr/>
          </a:p>
        </p:txBody>
      </p:sp>
      <p:sp>
        <p:nvSpPr>
          <p:cNvPr id="1533236568" name="Rectangle 15"/>
          <p:cNvSpPr>
            <a:spLocks noChangeArrowheads="1"/>
          </p:cNvSpPr>
          <p:nvPr/>
        </p:nvSpPr>
        <p:spPr bwMode="auto">
          <a:xfrm>
            <a:off x="520720" y="5370591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Impact sur le bien-être des poissons pouvant conduire à leur mort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Impact pour la santé du personnel</a:t>
            </a:r>
            <a:endParaRPr/>
          </a:p>
        </p:txBody>
      </p:sp>
      <p:sp>
        <p:nvSpPr>
          <p:cNvPr id="2107731753" name="Rectangle 19"/>
          <p:cNvSpPr>
            <a:spLocks noChangeArrowheads="1"/>
          </p:cNvSpPr>
          <p:nvPr/>
        </p:nvSpPr>
        <p:spPr bwMode="auto">
          <a:xfrm>
            <a:off x="8700757" y="5355591"/>
            <a:ext cx="432000" cy="1273482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Indicateurs</a:t>
            </a:r>
            <a:endParaRPr/>
          </a:p>
        </p:txBody>
      </p:sp>
      <p:sp>
        <p:nvSpPr>
          <p:cNvPr id="2104202349" name="Rectangle 15"/>
          <p:cNvSpPr>
            <a:spLocks noChangeArrowheads="1"/>
          </p:cNvSpPr>
          <p:nvPr/>
        </p:nvSpPr>
        <p:spPr bwMode="auto">
          <a:xfrm>
            <a:off x="4625176" y="5355591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RSST (nombre d’incidents/accidents) 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cs typeface="Arial"/>
              </a:rPr>
              <a:t>Nombre d’anomalie déclarée</a:t>
            </a:r>
            <a:endParaRPr/>
          </a:p>
        </p:txBody>
      </p:sp>
      <p:sp>
        <p:nvSpPr>
          <p:cNvPr id="1084252256" name="ZoneTexte 42"/>
          <p:cNvSpPr txBox="1"/>
          <p:nvPr/>
        </p:nvSpPr>
        <p:spPr bwMode="auto">
          <a:xfrm>
            <a:off x="-20044" y="6639739"/>
            <a:ext cx="6144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fld id="{B90DC484-7F6B-164F-BEE6-D98AEDD2E913}" type="slidenum">
              <a:rPr lang="fr-FR" sz="1000" b="1" spc="600">
                <a:solidFill>
                  <a:srgbClr val="281E78"/>
                </a:solidFill>
                <a:cs typeface="Arial"/>
              </a:rPr>
              <a:t>17</a:t>
            </a:fld>
            <a:endParaRPr lang="fr-FR" sz="1000" b="1" spc="600">
              <a:solidFill>
                <a:srgbClr val="281E78"/>
              </a:solidFill>
              <a:cs typeface="Arial"/>
            </a:endParaRPr>
          </a:p>
        </p:txBody>
      </p:sp>
      <p:cxnSp>
        <p:nvCxnSpPr>
          <p:cNvPr id="1780606839" name="Connecteur droit 44"/>
          <p:cNvCxnSpPr/>
          <p:nvPr/>
        </p:nvCxnSpPr>
        <p:spPr bwMode="auto">
          <a:xfrm flipV="1">
            <a:off x="208006" y="196071"/>
            <a:ext cx="8725252" cy="15972"/>
          </a:xfrm>
          <a:prstGeom prst="line">
            <a:avLst/>
          </a:prstGeom>
          <a:ln w="9525" cmpd="sng">
            <a:solidFill>
              <a:srgbClr val="1C1C5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" name="Groupe 1">
            <a:extLst>
              <a:ext uri="{FF2B5EF4-FFF2-40B4-BE49-F238E27FC236}">
                <a16:creationId xmlns:a16="http://schemas.microsoft.com/office/drawing/2014/main" id="{6382E423-D836-1C6A-B4F2-432BD71E0D7B}"/>
              </a:ext>
            </a:extLst>
          </p:cNvPr>
          <p:cNvGrpSpPr/>
          <p:nvPr/>
        </p:nvGrpSpPr>
        <p:grpSpPr>
          <a:xfrm>
            <a:off x="6915529" y="964075"/>
            <a:ext cx="2065959" cy="1232990"/>
            <a:chOff x="3408020" y="349273"/>
            <a:chExt cx="2065959" cy="1232990"/>
          </a:xfrm>
        </p:grpSpPr>
        <p:sp>
          <p:nvSpPr>
            <p:cNvPr id="3" name="Rectangle 6">
              <a:extLst>
                <a:ext uri="{FF2B5EF4-FFF2-40B4-BE49-F238E27FC236}">
                  <a16:creationId xmlns:a16="http://schemas.microsoft.com/office/drawing/2014/main" id="{FA261226-BCFA-9AD6-FDD7-AA09425923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8020" y="1196501"/>
              <a:ext cx="796994" cy="385762"/>
            </a:xfrm>
            <a:prstGeom prst="rect">
              <a:avLst/>
            </a:prstGeom>
            <a:solidFill>
              <a:srgbClr val="B5B6B3">
                <a:lumMod val="20000"/>
                <a:lumOff val="80000"/>
              </a:srgbClr>
            </a:solidFill>
            <a:ln w="9525" algn="ctr">
              <a:solidFill>
                <a:srgbClr val="B5B6B3"/>
              </a:solidFill>
              <a:miter lim="800000"/>
              <a:headEnd/>
              <a:tailEnd/>
            </a:ln>
            <a:effectLst/>
          </p:spPr>
          <p:txBody>
            <a:bodyPr wrap="none" lIns="72000" anchor="ctr"/>
            <a:lstStyle/>
            <a:p>
              <a:pPr algn="ctr">
                <a:defRPr/>
              </a:pPr>
              <a:r>
                <a:rPr lang="fr-FR" sz="1050" b="1">
                  <a:solidFill>
                    <a:srgbClr val="934C94">
                      <a:lumMod val="50000"/>
                    </a:srgbClr>
                  </a:solidFill>
                  <a:cs typeface="Arial"/>
                </a:rPr>
                <a:t>Maîtrise</a:t>
              </a:r>
              <a:endParaRPr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18B5F3E-93ED-240C-BA12-0EA258C8DD26}"/>
                </a:ext>
              </a:extLst>
            </p:cNvPr>
            <p:cNvSpPr/>
            <p:nvPr/>
          </p:nvSpPr>
          <p:spPr bwMode="auto">
            <a:xfrm>
              <a:off x="4210393" y="1196501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1</a:t>
              </a:r>
              <a:endParaRPr dirty="0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D3924F99-63C3-F90E-FFE4-15C4DD2EE7DC}"/>
                </a:ext>
              </a:extLst>
            </p:cNvPr>
            <p:cNvSpPr/>
            <p:nvPr/>
          </p:nvSpPr>
          <p:spPr bwMode="auto">
            <a:xfrm>
              <a:off x="4461745" y="1196501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2</a:t>
              </a:r>
              <a:endParaRPr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FFD075D8-155D-1BA5-1BD3-D4B7367C9E39}"/>
                </a:ext>
              </a:extLst>
            </p:cNvPr>
            <p:cNvSpPr/>
            <p:nvPr/>
          </p:nvSpPr>
          <p:spPr bwMode="auto">
            <a:xfrm>
              <a:off x="4713096" y="1196501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3</a:t>
              </a:r>
              <a:endParaRPr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A5CF359-EE8F-1326-8371-A709F38B110A}"/>
                </a:ext>
              </a:extLst>
            </p:cNvPr>
            <p:cNvSpPr/>
            <p:nvPr/>
          </p:nvSpPr>
          <p:spPr bwMode="auto">
            <a:xfrm>
              <a:off x="4970627" y="1196501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4</a:t>
              </a:r>
              <a:endParaRPr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9A0FEF95-D171-0E9A-21F1-AC0FF3240ABA}"/>
                </a:ext>
              </a:extLst>
            </p:cNvPr>
            <p:cNvSpPr/>
            <p:nvPr/>
          </p:nvSpPr>
          <p:spPr bwMode="auto">
            <a:xfrm>
              <a:off x="5221979" y="1196501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5</a:t>
              </a:r>
              <a:endParaRPr/>
            </a:p>
          </p:txBody>
        </p:sp>
        <p:sp>
          <p:nvSpPr>
            <p:cNvPr id="10" name="Rectangle 6">
              <a:extLst>
                <a:ext uri="{FF2B5EF4-FFF2-40B4-BE49-F238E27FC236}">
                  <a16:creationId xmlns:a16="http://schemas.microsoft.com/office/drawing/2014/main" id="{288EBE82-41C6-8046-DD67-5EE6E8F404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8020" y="773168"/>
              <a:ext cx="796994" cy="385762"/>
            </a:xfrm>
            <a:prstGeom prst="rect">
              <a:avLst/>
            </a:prstGeom>
            <a:solidFill>
              <a:srgbClr val="B5B6B3">
                <a:lumMod val="20000"/>
                <a:lumOff val="80000"/>
              </a:srgbClr>
            </a:solidFill>
            <a:ln w="9525" algn="ctr">
              <a:solidFill>
                <a:srgbClr val="B5B6B3"/>
              </a:solidFill>
              <a:miter lim="800000"/>
              <a:headEnd/>
              <a:tailEnd/>
            </a:ln>
            <a:effectLst/>
          </p:spPr>
          <p:txBody>
            <a:bodyPr wrap="none" lIns="72000" anchor="ctr"/>
            <a:lstStyle/>
            <a:p>
              <a:pPr algn="ctr">
                <a:defRPr/>
              </a:pPr>
              <a:r>
                <a:rPr lang="fr-FR" sz="1050" b="1" dirty="0">
                  <a:solidFill>
                    <a:srgbClr val="934C94">
                      <a:lumMod val="50000"/>
                    </a:srgbClr>
                  </a:solidFill>
                  <a:cs typeface="Arial"/>
                </a:rPr>
                <a:t>Impact</a:t>
              </a:r>
              <a:endParaRPr dirty="0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57B0054F-1FCE-8A65-A78E-CED2B6CDFC7C}"/>
                </a:ext>
              </a:extLst>
            </p:cNvPr>
            <p:cNvSpPr/>
            <p:nvPr/>
          </p:nvSpPr>
          <p:spPr bwMode="auto">
            <a:xfrm>
              <a:off x="4210393" y="773168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1</a:t>
              </a:r>
              <a:endParaRPr dirty="0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31685CC3-6184-823D-EA13-7E61F175DAE8}"/>
                </a:ext>
              </a:extLst>
            </p:cNvPr>
            <p:cNvSpPr/>
            <p:nvPr/>
          </p:nvSpPr>
          <p:spPr bwMode="auto">
            <a:xfrm>
              <a:off x="4461745" y="773168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2</a:t>
              </a:r>
              <a:endParaRPr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A7F30BCA-9637-B5A4-47F3-B01E6EEB3D59}"/>
                </a:ext>
              </a:extLst>
            </p:cNvPr>
            <p:cNvSpPr/>
            <p:nvPr/>
          </p:nvSpPr>
          <p:spPr bwMode="auto">
            <a:xfrm>
              <a:off x="4713096" y="773168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3</a:t>
              </a:r>
              <a:endParaRPr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E77AE028-E78E-C76A-9D88-7125603D8131}"/>
                </a:ext>
              </a:extLst>
            </p:cNvPr>
            <p:cNvSpPr/>
            <p:nvPr/>
          </p:nvSpPr>
          <p:spPr bwMode="auto">
            <a:xfrm>
              <a:off x="4970627" y="773168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4</a:t>
              </a:r>
              <a:endParaRPr dirty="0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263D3425-12F4-B774-B2EB-57E416CE4149}"/>
                </a:ext>
              </a:extLst>
            </p:cNvPr>
            <p:cNvSpPr/>
            <p:nvPr/>
          </p:nvSpPr>
          <p:spPr bwMode="auto">
            <a:xfrm>
              <a:off x="5221979" y="773168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5</a:t>
              </a:r>
              <a:endParaRPr/>
            </a:p>
          </p:txBody>
        </p:sp>
        <p:sp>
          <p:nvSpPr>
            <p:cNvPr id="26" name="Rectangle 6">
              <a:extLst>
                <a:ext uri="{FF2B5EF4-FFF2-40B4-BE49-F238E27FC236}">
                  <a16:creationId xmlns:a16="http://schemas.microsoft.com/office/drawing/2014/main" id="{E7279978-B67D-E6F9-5A39-6B3CC5BA38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8020" y="349273"/>
              <a:ext cx="796994" cy="385762"/>
            </a:xfrm>
            <a:prstGeom prst="rect">
              <a:avLst/>
            </a:prstGeom>
            <a:solidFill>
              <a:srgbClr val="B5B6B3">
                <a:lumMod val="20000"/>
                <a:lumOff val="80000"/>
              </a:srgbClr>
            </a:solidFill>
            <a:ln w="9525" algn="ctr">
              <a:solidFill>
                <a:srgbClr val="B5B6B3"/>
              </a:solidFill>
              <a:miter lim="800000"/>
              <a:headEnd/>
              <a:tailEnd/>
            </a:ln>
            <a:effectLst/>
          </p:spPr>
          <p:txBody>
            <a:bodyPr wrap="none" lIns="72000" anchor="ctr"/>
            <a:lstStyle/>
            <a:p>
              <a:pPr algn="ctr">
                <a:defRPr/>
              </a:pPr>
              <a:r>
                <a:rPr lang="fr-FR" sz="1050" b="1" dirty="0">
                  <a:solidFill>
                    <a:srgbClr val="934C94">
                      <a:lumMod val="50000"/>
                    </a:srgbClr>
                  </a:solidFill>
                  <a:cs typeface="Arial"/>
                </a:rPr>
                <a:t>Probabilité</a:t>
              </a:r>
              <a:endParaRPr dirty="0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070BCDE5-3502-6AFF-1D11-18661C0AFB47}"/>
                </a:ext>
              </a:extLst>
            </p:cNvPr>
            <p:cNvSpPr/>
            <p:nvPr/>
          </p:nvSpPr>
          <p:spPr bwMode="auto">
            <a:xfrm>
              <a:off x="4210393" y="349273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1</a:t>
              </a:r>
              <a:endParaRPr dirty="0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6A79BA5C-0725-A556-3C32-F33FAA1B286D}"/>
                </a:ext>
              </a:extLst>
            </p:cNvPr>
            <p:cNvSpPr/>
            <p:nvPr/>
          </p:nvSpPr>
          <p:spPr bwMode="auto">
            <a:xfrm>
              <a:off x="4461745" y="349273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2</a:t>
              </a:r>
              <a:endParaRPr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CC7D8027-A2E4-C606-8238-4647B0F84D61}"/>
                </a:ext>
              </a:extLst>
            </p:cNvPr>
            <p:cNvSpPr/>
            <p:nvPr/>
          </p:nvSpPr>
          <p:spPr bwMode="auto">
            <a:xfrm>
              <a:off x="4713096" y="349273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3</a:t>
              </a:r>
              <a:endParaRPr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B90CDE2C-7ECF-618B-0221-BCC5883CFC54}"/>
                </a:ext>
              </a:extLst>
            </p:cNvPr>
            <p:cNvSpPr/>
            <p:nvPr/>
          </p:nvSpPr>
          <p:spPr bwMode="auto">
            <a:xfrm>
              <a:off x="4970627" y="349273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4</a:t>
              </a:r>
              <a:endParaRPr dirty="0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A0638EB9-D840-9F67-ABB9-6EF9618BF67D}"/>
                </a:ext>
              </a:extLst>
            </p:cNvPr>
            <p:cNvSpPr/>
            <p:nvPr/>
          </p:nvSpPr>
          <p:spPr bwMode="auto">
            <a:xfrm>
              <a:off x="5221979" y="349273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5</a:t>
              </a: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71640153" name="Espace réservé du pied de page 8"/>
          <p:cNvSpPr>
            <a:spLocks noGrp="1"/>
          </p:cNvSpPr>
          <p:nvPr>
            <p:ph type="ftr" sz="quarter" idx="11"/>
          </p:nvPr>
        </p:nvSpPr>
        <p:spPr bwMode="auto">
          <a:xfrm>
            <a:off x="888840" y="5756702"/>
            <a:ext cx="5029200" cy="368317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fr-FR" sz="700">
                <a:solidFill>
                  <a:srgbClr val="FFFFFF"/>
                </a:solidFill>
              </a:rPr>
              <a:t>Comité d’Audit</a:t>
            </a:r>
            <a:endParaRPr/>
          </a:p>
        </p:txBody>
      </p:sp>
      <p:sp>
        <p:nvSpPr>
          <p:cNvPr id="598427109" name="Espace réservé du numéro de diapositive 6"/>
          <p:cNvSpPr>
            <a:spLocks noGrp="1"/>
          </p:cNvSpPr>
          <p:nvPr>
            <p:ph type="sldNum" sz="quarter" idx="12"/>
          </p:nvPr>
        </p:nvSpPr>
        <p:spPr bwMode="auto">
          <a:xfrm>
            <a:off x="7159688" y="5756702"/>
            <a:ext cx="738158" cy="368317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fld id="{2225CBB9-EEA3-4126-9BE9-FDC100C97CE8}" type="slidenum">
              <a:rPr lang="fr-FR" sz="700">
                <a:solidFill>
                  <a:srgbClr val="FFFFFF"/>
                </a:solidFill>
              </a:rPr>
              <a:t>18</a:t>
            </a:fld>
            <a:endParaRPr lang="fr-FR" sz="700">
              <a:solidFill>
                <a:srgbClr val="FFFFFF"/>
              </a:solidFill>
            </a:endParaRPr>
          </a:p>
        </p:txBody>
      </p:sp>
      <p:sp>
        <p:nvSpPr>
          <p:cNvPr id="448468278" name="Rectangle 43"/>
          <p:cNvSpPr>
            <a:spLocks noChangeArrowheads="1"/>
          </p:cNvSpPr>
          <p:nvPr/>
        </p:nvSpPr>
        <p:spPr bwMode="auto">
          <a:xfrm>
            <a:off x="-11907" y="192691"/>
            <a:ext cx="9144664" cy="755527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 sz="700">
              <a:solidFill>
                <a:sysClr val="windowText" lastClr="000000"/>
              </a:solidFill>
              <a:cs typeface="Arial"/>
            </a:endParaRPr>
          </a:p>
        </p:txBody>
      </p:sp>
      <p:sp>
        <p:nvSpPr>
          <p:cNvPr id="5075010" name="Rectangle 4"/>
          <p:cNvSpPr>
            <a:spLocks noChangeArrowheads="1"/>
          </p:cNvSpPr>
          <p:nvPr/>
        </p:nvSpPr>
        <p:spPr bwMode="auto">
          <a:xfrm>
            <a:off x="672325" y="216924"/>
            <a:ext cx="8460432" cy="576263"/>
          </a:xfrm>
          <a:prstGeom prst="rect">
            <a:avLst/>
          </a:prstGeom>
          <a:solidFill>
            <a:srgbClr val="B5B6B3"/>
          </a:solidFill>
          <a:ln w="9525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fr-FR" sz="1600" b="1">
                <a:solidFill>
                  <a:prstClr val="white"/>
                </a:solidFill>
                <a:cs typeface="Arial"/>
              </a:rPr>
              <a:t>Contamination</a:t>
            </a:r>
            <a:endParaRPr/>
          </a:p>
        </p:txBody>
      </p:sp>
      <p:sp>
        <p:nvSpPr>
          <p:cNvPr id="1110676864" name="Rectangle 5"/>
          <p:cNvSpPr>
            <a:spLocks noChangeArrowheads="1"/>
          </p:cNvSpPr>
          <p:nvPr/>
        </p:nvSpPr>
        <p:spPr bwMode="auto">
          <a:xfrm>
            <a:off x="23681" y="1328661"/>
            <a:ext cx="6714000" cy="93503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 anchorCtr="0"/>
          <a:lstStyle/>
          <a:p>
            <a:pPr algn="just">
              <a:lnSpc>
                <a:spcPct val="107000"/>
              </a:lnSpc>
              <a:defRPr/>
            </a:pPr>
            <a:r>
              <a:rPr lang="fr-FR" sz="1000">
                <a:solidFill>
                  <a:srgbClr val="262626"/>
                </a:solidFill>
                <a:ea typeface="Times New Roman"/>
                <a:cs typeface="Arial"/>
              </a:rPr>
              <a:t>Introduction d’un pathogène ou de substances toxiques capables de contaminer les poissons et/ou le personnel</a:t>
            </a:r>
            <a:endParaRPr/>
          </a:p>
        </p:txBody>
      </p:sp>
      <p:sp>
        <p:nvSpPr>
          <p:cNvPr id="1532318241" name="Rectangle 51"/>
          <p:cNvSpPr>
            <a:spLocks noChangeArrowheads="1"/>
          </p:cNvSpPr>
          <p:nvPr/>
        </p:nvSpPr>
        <p:spPr bwMode="auto">
          <a:xfrm>
            <a:off x="-11242" y="217054"/>
            <a:ext cx="684213" cy="576000"/>
          </a:xfrm>
          <a:prstGeom prst="rect">
            <a:avLst/>
          </a:prstGeom>
          <a:solidFill>
            <a:srgbClr val="B5B6B3">
              <a:lumMod val="20000"/>
              <a:lumOff val="80000"/>
            </a:srgbClr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fr-FR" sz="1600" b="1">
                <a:solidFill>
                  <a:srgbClr val="262626"/>
                </a:solidFill>
                <a:cs typeface="Arial"/>
              </a:rPr>
              <a:t>R12</a:t>
            </a:r>
            <a:endParaRPr/>
          </a:p>
        </p:txBody>
      </p:sp>
      <p:sp>
        <p:nvSpPr>
          <p:cNvPr id="1372516940" name="Rectangle 49"/>
          <p:cNvSpPr>
            <a:spLocks noChangeArrowheads="1"/>
          </p:cNvSpPr>
          <p:nvPr/>
        </p:nvSpPr>
        <p:spPr bwMode="auto">
          <a:xfrm>
            <a:off x="1248389" y="966710"/>
            <a:ext cx="5472000" cy="262800"/>
          </a:xfrm>
          <a:prstGeom prst="rect">
            <a:avLst/>
          </a:prstGeom>
          <a:solidFill>
            <a:srgbClr val="FFFFFF"/>
          </a:solidFill>
          <a:ln w="9525" algn="ctr">
            <a:solidFill>
              <a:srgbClr val="B5B6B3"/>
            </a:solidFill>
            <a:miter lim="800000"/>
            <a:headEnd/>
            <a:tailEnd/>
          </a:ln>
        </p:spPr>
        <p:txBody>
          <a:bodyPr anchor="ctr" anchorCtr="0"/>
          <a:lstStyle/>
          <a:p>
            <a:pPr lvl="0">
              <a:defRPr/>
            </a:pPr>
            <a:r>
              <a:rPr lang="fr-FR" sz="1100">
                <a:solidFill>
                  <a:sysClr val="windowText" lastClr="000000"/>
                </a:solidFill>
                <a:cs typeface="Arial"/>
              </a:rPr>
              <a:t>Opérationnel</a:t>
            </a:r>
            <a:endParaRPr/>
          </a:p>
        </p:txBody>
      </p:sp>
      <p:sp>
        <p:nvSpPr>
          <p:cNvPr id="1208773352" name="Rectangle 48"/>
          <p:cNvSpPr>
            <a:spLocks noChangeArrowheads="1"/>
          </p:cNvSpPr>
          <p:nvPr/>
        </p:nvSpPr>
        <p:spPr bwMode="auto">
          <a:xfrm>
            <a:off x="124" y="2344402"/>
            <a:ext cx="1872208" cy="360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r>
              <a:rPr lang="fr-FR" sz="1000" b="1">
                <a:solidFill>
                  <a:srgbClr val="002D5C"/>
                </a:solidFill>
                <a:cs typeface="Arial"/>
              </a:rPr>
              <a:t>Responsable du risque</a:t>
            </a:r>
            <a:endParaRPr/>
          </a:p>
        </p:txBody>
      </p:sp>
      <p:sp>
        <p:nvSpPr>
          <p:cNvPr id="2134028988" name="Rectangle 49"/>
          <p:cNvSpPr>
            <a:spLocks noChangeArrowheads="1"/>
          </p:cNvSpPr>
          <p:nvPr/>
        </p:nvSpPr>
        <p:spPr bwMode="auto">
          <a:xfrm>
            <a:off x="1895888" y="2336903"/>
            <a:ext cx="4824501" cy="360000"/>
          </a:xfrm>
          <a:prstGeom prst="rect">
            <a:avLst/>
          </a:prstGeom>
          <a:solidFill>
            <a:srgbClr val="FFFFFF"/>
          </a:solidFill>
          <a:ln w="9525" algn="ctr">
            <a:solidFill>
              <a:srgbClr val="B5B6B3"/>
            </a:solidFill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endParaRPr lang="fr-FR" sz="1050" b="1">
              <a:cs typeface="Arial"/>
            </a:endParaRPr>
          </a:p>
        </p:txBody>
      </p:sp>
      <p:sp>
        <p:nvSpPr>
          <p:cNvPr id="46113165" name="Rectangle 13"/>
          <p:cNvSpPr>
            <a:spLocks noChangeArrowheads="1"/>
          </p:cNvSpPr>
          <p:nvPr/>
        </p:nvSpPr>
        <p:spPr bwMode="auto">
          <a:xfrm rot="10800000">
            <a:off x="45386" y="2785108"/>
            <a:ext cx="432619" cy="1250656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Causes</a:t>
            </a:r>
            <a:endParaRPr/>
          </a:p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 génériques</a:t>
            </a:r>
            <a:endParaRPr/>
          </a:p>
        </p:txBody>
      </p:sp>
      <p:sp>
        <p:nvSpPr>
          <p:cNvPr id="820252222" name="Rectangle 15"/>
          <p:cNvSpPr>
            <a:spLocks noChangeArrowheads="1"/>
          </p:cNvSpPr>
          <p:nvPr/>
        </p:nvSpPr>
        <p:spPr bwMode="auto">
          <a:xfrm>
            <a:off x="520672" y="2785108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Introduction d’animaux contaminés par un pathogène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Introduction d’un pathogène par les personnes ayant accès à l’animalerie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Introduction de composés toxiques par l’eau d’approvisionnement</a:t>
            </a:r>
            <a:endParaRPr/>
          </a:p>
        </p:txBody>
      </p:sp>
      <p:sp>
        <p:nvSpPr>
          <p:cNvPr id="568969485" name="Rectangle 19"/>
          <p:cNvSpPr>
            <a:spLocks noChangeArrowheads="1"/>
          </p:cNvSpPr>
          <p:nvPr/>
        </p:nvSpPr>
        <p:spPr bwMode="auto">
          <a:xfrm>
            <a:off x="8700709" y="2770109"/>
            <a:ext cx="432000" cy="1273482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Dispositifs de</a:t>
            </a:r>
            <a:endParaRPr/>
          </a:p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 maîtrise</a:t>
            </a:r>
            <a:endParaRPr/>
          </a:p>
        </p:txBody>
      </p:sp>
      <p:sp>
        <p:nvSpPr>
          <p:cNvPr id="278238623" name="Rectangle 48"/>
          <p:cNvSpPr>
            <a:spLocks noChangeArrowheads="1"/>
          </p:cNvSpPr>
          <p:nvPr/>
        </p:nvSpPr>
        <p:spPr bwMode="auto">
          <a:xfrm>
            <a:off x="23681" y="966710"/>
            <a:ext cx="1237783" cy="2628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fr-FR" sz="1000" b="1">
                <a:solidFill>
                  <a:srgbClr val="002D5C"/>
                </a:solidFill>
                <a:cs typeface="Arial"/>
              </a:rPr>
              <a:t>Nature du risque</a:t>
            </a:r>
            <a:endParaRPr/>
          </a:p>
        </p:txBody>
      </p:sp>
      <p:sp>
        <p:nvSpPr>
          <p:cNvPr id="2109819017" name="Rectangle 15"/>
          <p:cNvSpPr>
            <a:spLocks noChangeArrowheads="1"/>
          </p:cNvSpPr>
          <p:nvPr/>
        </p:nvSpPr>
        <p:spPr bwMode="auto">
          <a:xfrm>
            <a:off x="4625128" y="2786130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cs typeface="Arial"/>
              </a:rPr>
              <a:t>Programme sanitaire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cs typeface="Arial"/>
              </a:rPr>
              <a:t>Maitrise des importations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cs typeface="Arial"/>
              </a:rPr>
              <a:t>Prophylaxie adaptée à l’espèce, port d’EPI (affichage et formation du personnel)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cs typeface="Arial"/>
              </a:rPr>
              <a:t>Désinfection de tout les embryons avant leur mise en élevage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cs typeface="Arial"/>
              </a:rPr>
              <a:t>Quarantaine 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cs typeface="Arial"/>
              </a:rPr>
              <a:t>Changement des filtres d’aération 2fois/an 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cs typeface="Arial"/>
              </a:rPr>
              <a:t>Observation quotidienne des animaux et signalement de toute anomalie</a:t>
            </a:r>
            <a:endParaRPr/>
          </a:p>
        </p:txBody>
      </p:sp>
      <p:sp>
        <p:nvSpPr>
          <p:cNvPr id="820127908" name="Rectangle 13"/>
          <p:cNvSpPr>
            <a:spLocks noChangeArrowheads="1"/>
          </p:cNvSpPr>
          <p:nvPr/>
        </p:nvSpPr>
        <p:spPr bwMode="auto">
          <a:xfrm rot="10800000">
            <a:off x="45434" y="4074447"/>
            <a:ext cx="432619" cy="1250656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Causes </a:t>
            </a:r>
            <a:endParaRPr/>
          </a:p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spécifiques </a:t>
            </a:r>
            <a:endParaRPr/>
          </a:p>
        </p:txBody>
      </p:sp>
      <p:sp>
        <p:nvSpPr>
          <p:cNvPr id="691859990" name="Rectangle 15"/>
          <p:cNvSpPr>
            <a:spLocks noChangeArrowheads="1"/>
          </p:cNvSpPr>
          <p:nvPr/>
        </p:nvSpPr>
        <p:spPr bwMode="auto">
          <a:xfrm>
            <a:off x="520720" y="4074447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Contamination aérienne via le système de ventilation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Introduction d’animaux contaminés par un pathogène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Non respect du port d’EPI</a:t>
            </a:r>
            <a:endParaRPr/>
          </a:p>
        </p:txBody>
      </p:sp>
      <p:sp>
        <p:nvSpPr>
          <p:cNvPr id="82053723" name="Rectangle 19"/>
          <p:cNvSpPr>
            <a:spLocks noChangeArrowheads="1"/>
          </p:cNvSpPr>
          <p:nvPr/>
        </p:nvSpPr>
        <p:spPr bwMode="auto">
          <a:xfrm>
            <a:off x="8700757" y="4059448"/>
            <a:ext cx="432000" cy="1273482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Plan </a:t>
            </a:r>
            <a:endParaRPr/>
          </a:p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d’amélioration</a:t>
            </a:r>
            <a:endParaRPr/>
          </a:p>
        </p:txBody>
      </p:sp>
      <p:sp>
        <p:nvSpPr>
          <p:cNvPr id="1150409392" name="Rectangle 15"/>
          <p:cNvSpPr>
            <a:spLocks noChangeArrowheads="1"/>
          </p:cNvSpPr>
          <p:nvPr/>
        </p:nvSpPr>
        <p:spPr bwMode="auto">
          <a:xfrm>
            <a:off x="4625176" y="4075469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endParaRPr lang="fr-FR" sz="700" b="1">
              <a:cs typeface="Arial"/>
            </a:endParaRPr>
          </a:p>
        </p:txBody>
      </p:sp>
      <p:sp>
        <p:nvSpPr>
          <p:cNvPr id="892775575" name="Rectangle 13"/>
          <p:cNvSpPr>
            <a:spLocks noChangeArrowheads="1"/>
          </p:cNvSpPr>
          <p:nvPr/>
        </p:nvSpPr>
        <p:spPr bwMode="auto">
          <a:xfrm rot="10800000">
            <a:off x="45434" y="5370591"/>
            <a:ext cx="432619" cy="1250656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Conséquences</a:t>
            </a:r>
            <a:endParaRPr/>
          </a:p>
        </p:txBody>
      </p:sp>
      <p:sp>
        <p:nvSpPr>
          <p:cNvPr id="1736444394" name="Rectangle 15"/>
          <p:cNvSpPr>
            <a:spLocks noChangeArrowheads="1"/>
          </p:cNvSpPr>
          <p:nvPr/>
        </p:nvSpPr>
        <p:spPr bwMode="auto">
          <a:xfrm>
            <a:off x="520720" y="5370591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Infection/intoxication des poissons pouvant altérer leur état de bien-être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Infection de personne par une zoonose</a:t>
            </a:r>
            <a:endParaRPr/>
          </a:p>
        </p:txBody>
      </p:sp>
      <p:sp>
        <p:nvSpPr>
          <p:cNvPr id="437422138" name="Rectangle 19"/>
          <p:cNvSpPr>
            <a:spLocks noChangeArrowheads="1"/>
          </p:cNvSpPr>
          <p:nvPr/>
        </p:nvSpPr>
        <p:spPr bwMode="auto">
          <a:xfrm>
            <a:off x="8700757" y="5355591"/>
            <a:ext cx="432000" cy="1273482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Indicateurs</a:t>
            </a:r>
            <a:endParaRPr/>
          </a:p>
        </p:txBody>
      </p:sp>
      <p:sp>
        <p:nvSpPr>
          <p:cNvPr id="1142924004" name="Rectangle 15"/>
          <p:cNvSpPr>
            <a:spLocks noChangeArrowheads="1"/>
          </p:cNvSpPr>
          <p:nvPr/>
        </p:nvSpPr>
        <p:spPr bwMode="auto">
          <a:xfrm>
            <a:off x="4625176" y="5355591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cs typeface="Arial"/>
              </a:rPr>
              <a:t>Résultat des contrôles sanitaires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RSST (nombre d’incidents/accidents) 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cs typeface="Arial"/>
              </a:rPr>
              <a:t>Nombre d’anomalie déclarée</a:t>
            </a:r>
            <a:endParaRPr/>
          </a:p>
        </p:txBody>
      </p:sp>
      <p:sp>
        <p:nvSpPr>
          <p:cNvPr id="657674283" name="ZoneTexte 42"/>
          <p:cNvSpPr txBox="1"/>
          <p:nvPr/>
        </p:nvSpPr>
        <p:spPr bwMode="auto">
          <a:xfrm>
            <a:off x="-20044" y="6639739"/>
            <a:ext cx="6144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fld id="{B90DC484-7F6B-164F-BEE6-D98AEDD2E913}" type="slidenum">
              <a:rPr lang="fr-FR" sz="1000" b="1" spc="600">
                <a:solidFill>
                  <a:srgbClr val="281E78"/>
                </a:solidFill>
                <a:cs typeface="Arial"/>
              </a:rPr>
              <a:t>18</a:t>
            </a:fld>
            <a:endParaRPr lang="fr-FR" sz="1000" b="1" spc="600">
              <a:solidFill>
                <a:srgbClr val="281E78"/>
              </a:solidFill>
              <a:cs typeface="Arial"/>
            </a:endParaRPr>
          </a:p>
        </p:txBody>
      </p:sp>
      <p:cxnSp>
        <p:nvCxnSpPr>
          <p:cNvPr id="2107856436" name="Connecteur droit 44"/>
          <p:cNvCxnSpPr/>
          <p:nvPr/>
        </p:nvCxnSpPr>
        <p:spPr bwMode="auto">
          <a:xfrm flipV="1">
            <a:off x="208006" y="196071"/>
            <a:ext cx="8725252" cy="15972"/>
          </a:xfrm>
          <a:prstGeom prst="line">
            <a:avLst/>
          </a:prstGeom>
          <a:ln w="9525" cmpd="sng">
            <a:solidFill>
              <a:srgbClr val="1C1C5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" name="Groupe 1">
            <a:extLst>
              <a:ext uri="{FF2B5EF4-FFF2-40B4-BE49-F238E27FC236}">
                <a16:creationId xmlns:a16="http://schemas.microsoft.com/office/drawing/2014/main" id="{522B2FC4-9514-6883-D4F0-A00DE803F508}"/>
              </a:ext>
            </a:extLst>
          </p:cNvPr>
          <p:cNvGrpSpPr/>
          <p:nvPr/>
        </p:nvGrpSpPr>
        <p:grpSpPr>
          <a:xfrm>
            <a:off x="6915529" y="964075"/>
            <a:ext cx="2065959" cy="1232990"/>
            <a:chOff x="3408020" y="349273"/>
            <a:chExt cx="2065959" cy="1232990"/>
          </a:xfrm>
        </p:grpSpPr>
        <p:sp>
          <p:nvSpPr>
            <p:cNvPr id="3" name="Rectangle 6">
              <a:extLst>
                <a:ext uri="{FF2B5EF4-FFF2-40B4-BE49-F238E27FC236}">
                  <a16:creationId xmlns:a16="http://schemas.microsoft.com/office/drawing/2014/main" id="{01462965-48C5-C00B-9A13-C3F06369F0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8020" y="1196501"/>
              <a:ext cx="796994" cy="385762"/>
            </a:xfrm>
            <a:prstGeom prst="rect">
              <a:avLst/>
            </a:prstGeom>
            <a:solidFill>
              <a:srgbClr val="B5B6B3">
                <a:lumMod val="20000"/>
                <a:lumOff val="80000"/>
              </a:srgbClr>
            </a:solidFill>
            <a:ln w="9525" algn="ctr">
              <a:solidFill>
                <a:srgbClr val="B5B6B3"/>
              </a:solidFill>
              <a:miter lim="800000"/>
              <a:headEnd/>
              <a:tailEnd/>
            </a:ln>
            <a:effectLst/>
          </p:spPr>
          <p:txBody>
            <a:bodyPr wrap="none" lIns="72000" anchor="ctr"/>
            <a:lstStyle/>
            <a:p>
              <a:pPr algn="ctr">
                <a:defRPr/>
              </a:pPr>
              <a:r>
                <a:rPr lang="fr-FR" sz="1050" b="1">
                  <a:solidFill>
                    <a:srgbClr val="934C94">
                      <a:lumMod val="50000"/>
                    </a:srgbClr>
                  </a:solidFill>
                  <a:cs typeface="Arial"/>
                </a:rPr>
                <a:t>Maîtrise</a:t>
              </a:r>
              <a:endParaRPr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059CF47-2603-F66C-A229-EA977380F42B}"/>
                </a:ext>
              </a:extLst>
            </p:cNvPr>
            <p:cNvSpPr/>
            <p:nvPr/>
          </p:nvSpPr>
          <p:spPr bwMode="auto">
            <a:xfrm>
              <a:off x="4210393" y="1196501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1</a:t>
              </a:r>
              <a:endParaRPr dirty="0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ABE3DA25-03DD-4AB2-700D-1FDE0C507408}"/>
                </a:ext>
              </a:extLst>
            </p:cNvPr>
            <p:cNvSpPr/>
            <p:nvPr/>
          </p:nvSpPr>
          <p:spPr bwMode="auto">
            <a:xfrm>
              <a:off x="4461745" y="1196501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2</a:t>
              </a:r>
              <a:endParaRPr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2CD2A53-9DC1-F87B-9791-67C388842713}"/>
                </a:ext>
              </a:extLst>
            </p:cNvPr>
            <p:cNvSpPr/>
            <p:nvPr/>
          </p:nvSpPr>
          <p:spPr bwMode="auto">
            <a:xfrm>
              <a:off x="4713096" y="1196501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3</a:t>
              </a:r>
              <a:endParaRPr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5269E9B8-3A13-344F-FDAE-9DF033EBB0D8}"/>
                </a:ext>
              </a:extLst>
            </p:cNvPr>
            <p:cNvSpPr/>
            <p:nvPr/>
          </p:nvSpPr>
          <p:spPr bwMode="auto">
            <a:xfrm>
              <a:off x="4970627" y="1196501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4</a:t>
              </a:r>
              <a:endParaRPr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F2F88EB-BB46-9ADF-D874-5E03C4D3F1F1}"/>
                </a:ext>
              </a:extLst>
            </p:cNvPr>
            <p:cNvSpPr/>
            <p:nvPr/>
          </p:nvSpPr>
          <p:spPr bwMode="auto">
            <a:xfrm>
              <a:off x="5221979" y="1196501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5</a:t>
              </a:r>
              <a:endParaRPr/>
            </a:p>
          </p:txBody>
        </p:sp>
        <p:sp>
          <p:nvSpPr>
            <p:cNvPr id="10" name="Rectangle 6">
              <a:extLst>
                <a:ext uri="{FF2B5EF4-FFF2-40B4-BE49-F238E27FC236}">
                  <a16:creationId xmlns:a16="http://schemas.microsoft.com/office/drawing/2014/main" id="{0A993A4F-E06A-777E-9FF4-32C29D5AE2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8020" y="773168"/>
              <a:ext cx="796994" cy="385762"/>
            </a:xfrm>
            <a:prstGeom prst="rect">
              <a:avLst/>
            </a:prstGeom>
            <a:solidFill>
              <a:srgbClr val="B5B6B3">
                <a:lumMod val="20000"/>
                <a:lumOff val="80000"/>
              </a:srgbClr>
            </a:solidFill>
            <a:ln w="9525" algn="ctr">
              <a:solidFill>
                <a:srgbClr val="B5B6B3"/>
              </a:solidFill>
              <a:miter lim="800000"/>
              <a:headEnd/>
              <a:tailEnd/>
            </a:ln>
            <a:effectLst/>
          </p:spPr>
          <p:txBody>
            <a:bodyPr wrap="none" lIns="72000" anchor="ctr"/>
            <a:lstStyle/>
            <a:p>
              <a:pPr algn="ctr">
                <a:defRPr/>
              </a:pPr>
              <a:r>
                <a:rPr lang="fr-FR" sz="1050" b="1" dirty="0">
                  <a:solidFill>
                    <a:srgbClr val="934C94">
                      <a:lumMod val="50000"/>
                    </a:srgbClr>
                  </a:solidFill>
                  <a:cs typeface="Arial"/>
                </a:rPr>
                <a:t>Impact</a:t>
              </a:r>
              <a:endParaRPr dirty="0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90B57457-B4B0-3761-09AC-57E06DEC1837}"/>
                </a:ext>
              </a:extLst>
            </p:cNvPr>
            <p:cNvSpPr/>
            <p:nvPr/>
          </p:nvSpPr>
          <p:spPr bwMode="auto">
            <a:xfrm>
              <a:off x="4210393" y="773168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1</a:t>
              </a:r>
              <a:endParaRPr dirty="0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30F7B3BF-C15F-4742-7B44-42C109D5EF74}"/>
                </a:ext>
              </a:extLst>
            </p:cNvPr>
            <p:cNvSpPr/>
            <p:nvPr/>
          </p:nvSpPr>
          <p:spPr bwMode="auto">
            <a:xfrm>
              <a:off x="4461745" y="773168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2</a:t>
              </a:r>
              <a:endParaRPr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BBA32359-4A83-C43B-3091-F017D4EF05F5}"/>
                </a:ext>
              </a:extLst>
            </p:cNvPr>
            <p:cNvSpPr/>
            <p:nvPr/>
          </p:nvSpPr>
          <p:spPr bwMode="auto">
            <a:xfrm>
              <a:off x="4713096" y="773168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3</a:t>
              </a:r>
              <a:endParaRPr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1081C21E-8D20-2B25-1A59-6369B1A34D75}"/>
                </a:ext>
              </a:extLst>
            </p:cNvPr>
            <p:cNvSpPr/>
            <p:nvPr/>
          </p:nvSpPr>
          <p:spPr bwMode="auto">
            <a:xfrm>
              <a:off x="4970627" y="773168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4</a:t>
              </a:r>
              <a:endParaRPr dirty="0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21671B92-97CB-E266-FFE4-989423CF15EB}"/>
                </a:ext>
              </a:extLst>
            </p:cNvPr>
            <p:cNvSpPr/>
            <p:nvPr/>
          </p:nvSpPr>
          <p:spPr bwMode="auto">
            <a:xfrm>
              <a:off x="5221979" y="773168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5</a:t>
              </a:r>
              <a:endParaRPr/>
            </a:p>
          </p:txBody>
        </p:sp>
        <p:sp>
          <p:nvSpPr>
            <p:cNvPr id="26" name="Rectangle 6">
              <a:extLst>
                <a:ext uri="{FF2B5EF4-FFF2-40B4-BE49-F238E27FC236}">
                  <a16:creationId xmlns:a16="http://schemas.microsoft.com/office/drawing/2014/main" id="{7217C2C6-A191-5D48-530E-7DF4A42015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8020" y="349273"/>
              <a:ext cx="796994" cy="385762"/>
            </a:xfrm>
            <a:prstGeom prst="rect">
              <a:avLst/>
            </a:prstGeom>
            <a:solidFill>
              <a:srgbClr val="B5B6B3">
                <a:lumMod val="20000"/>
                <a:lumOff val="80000"/>
              </a:srgbClr>
            </a:solidFill>
            <a:ln w="9525" algn="ctr">
              <a:solidFill>
                <a:srgbClr val="B5B6B3"/>
              </a:solidFill>
              <a:miter lim="800000"/>
              <a:headEnd/>
              <a:tailEnd/>
            </a:ln>
            <a:effectLst/>
          </p:spPr>
          <p:txBody>
            <a:bodyPr wrap="none" lIns="72000" anchor="ctr"/>
            <a:lstStyle/>
            <a:p>
              <a:pPr algn="ctr">
                <a:defRPr/>
              </a:pPr>
              <a:r>
                <a:rPr lang="fr-FR" sz="1050" b="1" dirty="0">
                  <a:solidFill>
                    <a:srgbClr val="934C94">
                      <a:lumMod val="50000"/>
                    </a:srgbClr>
                  </a:solidFill>
                  <a:cs typeface="Arial"/>
                </a:rPr>
                <a:t>Probabilité</a:t>
              </a:r>
              <a:endParaRPr dirty="0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6026F456-6A45-21D2-8572-E62D68F8BAD9}"/>
                </a:ext>
              </a:extLst>
            </p:cNvPr>
            <p:cNvSpPr/>
            <p:nvPr/>
          </p:nvSpPr>
          <p:spPr bwMode="auto">
            <a:xfrm>
              <a:off x="4210393" y="349273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1</a:t>
              </a:r>
              <a:endParaRPr dirty="0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93C2014D-D960-9ED6-5F58-292FB8F96260}"/>
                </a:ext>
              </a:extLst>
            </p:cNvPr>
            <p:cNvSpPr/>
            <p:nvPr/>
          </p:nvSpPr>
          <p:spPr bwMode="auto">
            <a:xfrm>
              <a:off x="4461745" y="349273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2</a:t>
              </a:r>
              <a:endParaRPr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CEF7A5F2-4F56-A74A-C286-AFF27EB69334}"/>
                </a:ext>
              </a:extLst>
            </p:cNvPr>
            <p:cNvSpPr/>
            <p:nvPr/>
          </p:nvSpPr>
          <p:spPr bwMode="auto">
            <a:xfrm>
              <a:off x="4713096" y="349273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3</a:t>
              </a:r>
              <a:endParaRPr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764CF5F6-B3FE-0B1C-1341-98672191A93A}"/>
                </a:ext>
              </a:extLst>
            </p:cNvPr>
            <p:cNvSpPr/>
            <p:nvPr/>
          </p:nvSpPr>
          <p:spPr bwMode="auto">
            <a:xfrm>
              <a:off x="4970627" y="349273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4</a:t>
              </a:r>
              <a:endParaRPr dirty="0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AEF9BC4C-9D41-2F97-8004-5395F439070A}"/>
                </a:ext>
              </a:extLst>
            </p:cNvPr>
            <p:cNvSpPr/>
            <p:nvPr/>
          </p:nvSpPr>
          <p:spPr bwMode="auto">
            <a:xfrm>
              <a:off x="5221979" y="349273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5</a:t>
              </a: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68745157" name="Espace réservé du pied de page 8"/>
          <p:cNvSpPr>
            <a:spLocks noGrp="1"/>
          </p:cNvSpPr>
          <p:nvPr>
            <p:ph type="ftr" sz="quarter" idx="11"/>
          </p:nvPr>
        </p:nvSpPr>
        <p:spPr bwMode="auto">
          <a:xfrm>
            <a:off x="888840" y="5756702"/>
            <a:ext cx="5029200" cy="368317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fr-FR" sz="700">
                <a:solidFill>
                  <a:srgbClr val="FFFFFF"/>
                </a:solidFill>
              </a:rPr>
              <a:t>Comité d’Audit</a:t>
            </a:r>
            <a:endParaRPr/>
          </a:p>
        </p:txBody>
      </p:sp>
      <p:sp>
        <p:nvSpPr>
          <p:cNvPr id="1841401933" name="Espace réservé du numéro de diapositive 6"/>
          <p:cNvSpPr>
            <a:spLocks noGrp="1"/>
          </p:cNvSpPr>
          <p:nvPr>
            <p:ph type="sldNum" sz="quarter" idx="12"/>
          </p:nvPr>
        </p:nvSpPr>
        <p:spPr bwMode="auto">
          <a:xfrm>
            <a:off x="7159688" y="5756702"/>
            <a:ext cx="738158" cy="368317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fld id="{2225CBB9-EEA3-4126-9BE9-FDC100C97CE8}" type="slidenum">
              <a:rPr lang="fr-FR" sz="700">
                <a:solidFill>
                  <a:srgbClr val="FFFFFF"/>
                </a:solidFill>
              </a:rPr>
              <a:t>19</a:t>
            </a:fld>
            <a:endParaRPr lang="fr-FR" sz="700">
              <a:solidFill>
                <a:srgbClr val="FFFFFF"/>
              </a:solidFill>
            </a:endParaRPr>
          </a:p>
        </p:txBody>
      </p:sp>
      <p:sp>
        <p:nvSpPr>
          <p:cNvPr id="353037735" name="Rectangle 43"/>
          <p:cNvSpPr>
            <a:spLocks noChangeArrowheads="1"/>
          </p:cNvSpPr>
          <p:nvPr/>
        </p:nvSpPr>
        <p:spPr bwMode="auto">
          <a:xfrm>
            <a:off x="-11907" y="192691"/>
            <a:ext cx="9144664" cy="755527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 sz="700">
              <a:solidFill>
                <a:sysClr val="windowText" lastClr="000000"/>
              </a:solidFill>
              <a:cs typeface="Arial"/>
            </a:endParaRPr>
          </a:p>
        </p:txBody>
      </p:sp>
      <p:sp>
        <p:nvSpPr>
          <p:cNvPr id="803165732" name="Rectangle 4"/>
          <p:cNvSpPr>
            <a:spLocks noChangeArrowheads="1"/>
          </p:cNvSpPr>
          <p:nvPr/>
        </p:nvSpPr>
        <p:spPr bwMode="auto">
          <a:xfrm>
            <a:off x="672325" y="216924"/>
            <a:ext cx="8460432" cy="576263"/>
          </a:xfrm>
          <a:prstGeom prst="rect">
            <a:avLst/>
          </a:prstGeom>
          <a:solidFill>
            <a:srgbClr val="B5B6B3"/>
          </a:solidFill>
          <a:ln w="9525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fr-FR" sz="1600" b="1">
                <a:solidFill>
                  <a:prstClr val="white"/>
                </a:solidFill>
                <a:cs typeface="Arial"/>
              </a:rPr>
              <a:t>Accident durant le transport d’animaux</a:t>
            </a:r>
            <a:endParaRPr/>
          </a:p>
        </p:txBody>
      </p:sp>
      <p:sp>
        <p:nvSpPr>
          <p:cNvPr id="478594150" name="Rectangle 5"/>
          <p:cNvSpPr>
            <a:spLocks noChangeArrowheads="1"/>
          </p:cNvSpPr>
          <p:nvPr/>
        </p:nvSpPr>
        <p:spPr bwMode="auto">
          <a:xfrm>
            <a:off x="23681" y="1328661"/>
            <a:ext cx="6714000" cy="93503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 anchorCtr="0"/>
          <a:lstStyle/>
          <a:p>
            <a:pPr algn="just">
              <a:lnSpc>
                <a:spcPct val="107000"/>
              </a:lnSpc>
              <a:defRPr/>
            </a:pPr>
            <a:r>
              <a:rPr lang="fr-FR" sz="1000">
                <a:solidFill>
                  <a:srgbClr val="262626"/>
                </a:solidFill>
                <a:ea typeface="Times New Roman"/>
                <a:cs typeface="Arial"/>
              </a:rPr>
              <a:t>Toute déviance dans l’acheminement de poissons vers ou au départ de l’animalerie (importation/exportation ou circulation dans l’EU)</a:t>
            </a:r>
            <a:endParaRPr/>
          </a:p>
        </p:txBody>
      </p:sp>
      <p:sp>
        <p:nvSpPr>
          <p:cNvPr id="2060665474" name="Rectangle 51"/>
          <p:cNvSpPr>
            <a:spLocks noChangeArrowheads="1"/>
          </p:cNvSpPr>
          <p:nvPr/>
        </p:nvSpPr>
        <p:spPr bwMode="auto">
          <a:xfrm>
            <a:off x="-11242" y="217054"/>
            <a:ext cx="684213" cy="576000"/>
          </a:xfrm>
          <a:prstGeom prst="rect">
            <a:avLst/>
          </a:prstGeom>
          <a:solidFill>
            <a:srgbClr val="B5B6B3">
              <a:lumMod val="20000"/>
              <a:lumOff val="80000"/>
            </a:srgbClr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fr-FR" sz="1600" b="1">
                <a:solidFill>
                  <a:srgbClr val="262626"/>
                </a:solidFill>
                <a:cs typeface="Arial"/>
              </a:rPr>
              <a:t>R13</a:t>
            </a:r>
            <a:endParaRPr/>
          </a:p>
        </p:txBody>
      </p:sp>
      <p:sp>
        <p:nvSpPr>
          <p:cNvPr id="395278516" name="Rectangle 49"/>
          <p:cNvSpPr>
            <a:spLocks noChangeArrowheads="1"/>
          </p:cNvSpPr>
          <p:nvPr/>
        </p:nvSpPr>
        <p:spPr bwMode="auto">
          <a:xfrm>
            <a:off x="1248389" y="966710"/>
            <a:ext cx="5472000" cy="262800"/>
          </a:xfrm>
          <a:prstGeom prst="rect">
            <a:avLst/>
          </a:prstGeom>
          <a:solidFill>
            <a:srgbClr val="FFFFFF"/>
          </a:solidFill>
          <a:ln w="9525" algn="ctr">
            <a:solidFill>
              <a:srgbClr val="B5B6B3"/>
            </a:solidFill>
            <a:miter lim="800000"/>
            <a:headEnd/>
            <a:tailEnd/>
          </a:ln>
        </p:spPr>
        <p:txBody>
          <a:bodyPr anchor="ctr" anchorCtr="0"/>
          <a:lstStyle/>
          <a:p>
            <a:pPr lvl="0">
              <a:defRPr/>
            </a:pPr>
            <a:r>
              <a:rPr lang="fr-FR" sz="1100">
                <a:solidFill>
                  <a:sysClr val="windowText" lastClr="000000"/>
                </a:solidFill>
                <a:cs typeface="Arial"/>
              </a:rPr>
              <a:t>Opérationnel</a:t>
            </a:r>
            <a:endParaRPr/>
          </a:p>
        </p:txBody>
      </p:sp>
      <p:sp>
        <p:nvSpPr>
          <p:cNvPr id="806571707" name="Rectangle 48"/>
          <p:cNvSpPr>
            <a:spLocks noChangeArrowheads="1"/>
          </p:cNvSpPr>
          <p:nvPr/>
        </p:nvSpPr>
        <p:spPr bwMode="auto">
          <a:xfrm>
            <a:off x="124" y="2344402"/>
            <a:ext cx="1872208" cy="360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r>
              <a:rPr lang="fr-FR" sz="1000" b="1">
                <a:solidFill>
                  <a:srgbClr val="002D5C"/>
                </a:solidFill>
                <a:cs typeface="Arial"/>
              </a:rPr>
              <a:t>Responsable du risque</a:t>
            </a:r>
            <a:endParaRPr/>
          </a:p>
        </p:txBody>
      </p:sp>
      <p:sp>
        <p:nvSpPr>
          <p:cNvPr id="994182479" name="Rectangle 49"/>
          <p:cNvSpPr>
            <a:spLocks noChangeArrowheads="1"/>
          </p:cNvSpPr>
          <p:nvPr/>
        </p:nvSpPr>
        <p:spPr bwMode="auto">
          <a:xfrm>
            <a:off x="1895888" y="2336903"/>
            <a:ext cx="4824501" cy="360000"/>
          </a:xfrm>
          <a:prstGeom prst="rect">
            <a:avLst/>
          </a:prstGeom>
          <a:solidFill>
            <a:srgbClr val="FFFFFF"/>
          </a:solidFill>
          <a:ln w="9525" algn="ctr">
            <a:solidFill>
              <a:srgbClr val="B5B6B3"/>
            </a:solidFill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endParaRPr lang="fr-FR" sz="1050" b="1">
              <a:cs typeface="Arial"/>
            </a:endParaRPr>
          </a:p>
        </p:txBody>
      </p:sp>
      <p:sp>
        <p:nvSpPr>
          <p:cNvPr id="1741441853" name="Rectangle 13"/>
          <p:cNvSpPr>
            <a:spLocks noChangeArrowheads="1"/>
          </p:cNvSpPr>
          <p:nvPr/>
        </p:nvSpPr>
        <p:spPr bwMode="auto">
          <a:xfrm rot="10800000">
            <a:off x="45386" y="2785108"/>
            <a:ext cx="432619" cy="1250656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Causes</a:t>
            </a:r>
            <a:endParaRPr/>
          </a:p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 génériques</a:t>
            </a:r>
            <a:endParaRPr/>
          </a:p>
        </p:txBody>
      </p:sp>
      <p:sp>
        <p:nvSpPr>
          <p:cNvPr id="166764454" name="Rectangle 15"/>
          <p:cNvSpPr>
            <a:spLocks noChangeArrowheads="1"/>
          </p:cNvSpPr>
          <p:nvPr/>
        </p:nvSpPr>
        <p:spPr bwMode="auto">
          <a:xfrm>
            <a:off x="520672" y="2785108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Accident du transporteur (société externe) ou du personnel réalisant le transfert à  l’extérieur du bâtiment</a:t>
            </a:r>
            <a:endParaRPr/>
          </a:p>
        </p:txBody>
      </p:sp>
      <p:sp>
        <p:nvSpPr>
          <p:cNvPr id="965199645" name="Rectangle 19"/>
          <p:cNvSpPr>
            <a:spLocks noChangeArrowheads="1"/>
          </p:cNvSpPr>
          <p:nvPr/>
        </p:nvSpPr>
        <p:spPr bwMode="auto">
          <a:xfrm>
            <a:off x="8700709" y="2770109"/>
            <a:ext cx="432000" cy="1273482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Dispositifs de</a:t>
            </a:r>
            <a:endParaRPr/>
          </a:p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 maîtrise</a:t>
            </a:r>
            <a:endParaRPr/>
          </a:p>
        </p:txBody>
      </p:sp>
      <p:sp>
        <p:nvSpPr>
          <p:cNvPr id="2078582974" name="Rectangle 48"/>
          <p:cNvSpPr>
            <a:spLocks noChangeArrowheads="1"/>
          </p:cNvSpPr>
          <p:nvPr/>
        </p:nvSpPr>
        <p:spPr bwMode="auto">
          <a:xfrm>
            <a:off x="23681" y="966710"/>
            <a:ext cx="1237783" cy="2628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fr-FR" sz="1000" b="1">
                <a:solidFill>
                  <a:srgbClr val="002D5C"/>
                </a:solidFill>
                <a:cs typeface="Arial"/>
              </a:rPr>
              <a:t>Nature du risque</a:t>
            </a:r>
            <a:endParaRPr/>
          </a:p>
        </p:txBody>
      </p:sp>
      <p:sp>
        <p:nvSpPr>
          <p:cNvPr id="346875452" name="Rectangle 15"/>
          <p:cNvSpPr>
            <a:spLocks noChangeArrowheads="1"/>
          </p:cNvSpPr>
          <p:nvPr/>
        </p:nvSpPr>
        <p:spPr bwMode="auto">
          <a:xfrm>
            <a:off x="4625128" y="2786130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cs typeface="Arial"/>
              </a:rPr>
              <a:t>Importation des lignées sous forme embryonnaires ou gamètes privilégiée</a:t>
            </a:r>
            <a:endParaRPr/>
          </a:p>
        </p:txBody>
      </p:sp>
      <p:sp>
        <p:nvSpPr>
          <p:cNvPr id="1668582525" name="Rectangle 13"/>
          <p:cNvSpPr>
            <a:spLocks noChangeArrowheads="1"/>
          </p:cNvSpPr>
          <p:nvPr/>
        </p:nvSpPr>
        <p:spPr bwMode="auto">
          <a:xfrm rot="10800000">
            <a:off x="45434" y="4074447"/>
            <a:ext cx="432619" cy="1250656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Causes </a:t>
            </a:r>
            <a:endParaRPr/>
          </a:p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spécifiques </a:t>
            </a:r>
            <a:endParaRPr/>
          </a:p>
        </p:txBody>
      </p:sp>
      <p:sp>
        <p:nvSpPr>
          <p:cNvPr id="710152745" name="Rectangle 15"/>
          <p:cNvSpPr>
            <a:spLocks noChangeArrowheads="1"/>
          </p:cNvSpPr>
          <p:nvPr/>
        </p:nvSpPr>
        <p:spPr bwMode="auto">
          <a:xfrm>
            <a:off x="520720" y="4074447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Chute de poisson en cours de transfert de l’animalerie vers une pièce agréée du bâtiment</a:t>
            </a:r>
            <a:endParaRPr/>
          </a:p>
        </p:txBody>
      </p:sp>
      <p:sp>
        <p:nvSpPr>
          <p:cNvPr id="1824437585" name="Rectangle 19"/>
          <p:cNvSpPr>
            <a:spLocks noChangeArrowheads="1"/>
          </p:cNvSpPr>
          <p:nvPr/>
        </p:nvSpPr>
        <p:spPr bwMode="auto">
          <a:xfrm>
            <a:off x="8700757" y="4059448"/>
            <a:ext cx="432000" cy="1273482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Plan </a:t>
            </a:r>
            <a:endParaRPr/>
          </a:p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d’amélioration</a:t>
            </a:r>
            <a:endParaRPr/>
          </a:p>
        </p:txBody>
      </p:sp>
      <p:sp>
        <p:nvSpPr>
          <p:cNvPr id="1679788082" name="Rectangle 15"/>
          <p:cNvSpPr>
            <a:spLocks noChangeArrowheads="1"/>
          </p:cNvSpPr>
          <p:nvPr/>
        </p:nvSpPr>
        <p:spPr bwMode="auto">
          <a:xfrm>
            <a:off x="4625176" y="4075469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endParaRPr lang="fr-FR" sz="700" b="1">
              <a:cs typeface="Arial"/>
            </a:endParaRPr>
          </a:p>
        </p:txBody>
      </p:sp>
      <p:sp>
        <p:nvSpPr>
          <p:cNvPr id="1625867978" name="Rectangle 13"/>
          <p:cNvSpPr>
            <a:spLocks noChangeArrowheads="1"/>
          </p:cNvSpPr>
          <p:nvPr/>
        </p:nvSpPr>
        <p:spPr bwMode="auto">
          <a:xfrm rot="10800000">
            <a:off x="45434" y="5370591"/>
            <a:ext cx="432619" cy="1250656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Conséquences</a:t>
            </a:r>
            <a:endParaRPr/>
          </a:p>
        </p:txBody>
      </p:sp>
      <p:sp>
        <p:nvSpPr>
          <p:cNvPr id="263811465" name="Rectangle 15"/>
          <p:cNvSpPr>
            <a:spLocks noChangeArrowheads="1"/>
          </p:cNvSpPr>
          <p:nvPr/>
        </p:nvSpPr>
        <p:spPr bwMode="auto">
          <a:xfrm>
            <a:off x="520720" y="5370591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Impact sur le bien-être animal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Impact sur les projets de recherche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Impact financier</a:t>
            </a:r>
            <a:endParaRPr/>
          </a:p>
        </p:txBody>
      </p:sp>
      <p:sp>
        <p:nvSpPr>
          <p:cNvPr id="493819094" name="Rectangle 19"/>
          <p:cNvSpPr>
            <a:spLocks noChangeArrowheads="1"/>
          </p:cNvSpPr>
          <p:nvPr/>
        </p:nvSpPr>
        <p:spPr bwMode="auto">
          <a:xfrm>
            <a:off x="8700757" y="5355591"/>
            <a:ext cx="432000" cy="1273482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Indicateurs</a:t>
            </a:r>
            <a:endParaRPr/>
          </a:p>
        </p:txBody>
      </p:sp>
      <p:sp>
        <p:nvSpPr>
          <p:cNvPr id="390247848" name="Rectangle 15"/>
          <p:cNvSpPr>
            <a:spLocks noChangeArrowheads="1"/>
          </p:cNvSpPr>
          <p:nvPr/>
        </p:nvSpPr>
        <p:spPr bwMode="auto">
          <a:xfrm>
            <a:off x="4625176" y="5355591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cs typeface="Arial"/>
              </a:rPr>
              <a:t>Nombre d’anomalie déclarée</a:t>
            </a:r>
            <a:endParaRPr/>
          </a:p>
        </p:txBody>
      </p:sp>
      <p:sp>
        <p:nvSpPr>
          <p:cNvPr id="2134234780" name="ZoneTexte 42"/>
          <p:cNvSpPr txBox="1"/>
          <p:nvPr/>
        </p:nvSpPr>
        <p:spPr bwMode="auto">
          <a:xfrm>
            <a:off x="-20044" y="6639739"/>
            <a:ext cx="6144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fld id="{B90DC484-7F6B-164F-BEE6-D98AEDD2E913}" type="slidenum">
              <a:rPr lang="fr-FR" sz="1000" b="1" spc="600">
                <a:solidFill>
                  <a:srgbClr val="281E78"/>
                </a:solidFill>
                <a:cs typeface="Arial"/>
              </a:rPr>
              <a:t>19</a:t>
            </a:fld>
            <a:endParaRPr lang="fr-FR" sz="1000" b="1" spc="600">
              <a:solidFill>
                <a:srgbClr val="281E78"/>
              </a:solidFill>
              <a:cs typeface="Arial"/>
            </a:endParaRPr>
          </a:p>
        </p:txBody>
      </p:sp>
      <p:cxnSp>
        <p:nvCxnSpPr>
          <p:cNvPr id="1959212315" name="Connecteur droit 44"/>
          <p:cNvCxnSpPr/>
          <p:nvPr/>
        </p:nvCxnSpPr>
        <p:spPr bwMode="auto">
          <a:xfrm flipV="1">
            <a:off x="208006" y="196071"/>
            <a:ext cx="8725252" cy="15972"/>
          </a:xfrm>
          <a:prstGeom prst="line">
            <a:avLst/>
          </a:prstGeom>
          <a:ln w="9525" cmpd="sng">
            <a:solidFill>
              <a:srgbClr val="1C1C5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4955D46C-F0B4-F919-341B-A0F753CE108A}"/>
              </a:ext>
            </a:extLst>
          </p:cNvPr>
          <p:cNvGrpSpPr/>
          <p:nvPr/>
        </p:nvGrpSpPr>
        <p:grpSpPr>
          <a:xfrm>
            <a:off x="6915529" y="964075"/>
            <a:ext cx="2065959" cy="1232990"/>
            <a:chOff x="3408020" y="349273"/>
            <a:chExt cx="2065959" cy="1232990"/>
          </a:xfrm>
        </p:grpSpPr>
        <p:sp>
          <p:nvSpPr>
            <p:cNvPr id="39" name="Rectangle 6">
              <a:extLst>
                <a:ext uri="{FF2B5EF4-FFF2-40B4-BE49-F238E27FC236}">
                  <a16:creationId xmlns:a16="http://schemas.microsoft.com/office/drawing/2014/main" id="{982F453F-1FC7-BF91-7537-224CB5CF3D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8020" y="1196501"/>
              <a:ext cx="796994" cy="385762"/>
            </a:xfrm>
            <a:prstGeom prst="rect">
              <a:avLst/>
            </a:prstGeom>
            <a:solidFill>
              <a:srgbClr val="B5B6B3">
                <a:lumMod val="20000"/>
                <a:lumOff val="80000"/>
              </a:srgbClr>
            </a:solidFill>
            <a:ln w="9525" algn="ctr">
              <a:solidFill>
                <a:srgbClr val="B5B6B3"/>
              </a:solidFill>
              <a:miter lim="800000"/>
              <a:headEnd/>
              <a:tailEnd/>
            </a:ln>
            <a:effectLst/>
          </p:spPr>
          <p:txBody>
            <a:bodyPr wrap="none" lIns="72000" anchor="ctr"/>
            <a:lstStyle/>
            <a:p>
              <a:pPr algn="ctr">
                <a:defRPr/>
              </a:pPr>
              <a:r>
                <a:rPr lang="fr-FR" sz="1050" b="1">
                  <a:solidFill>
                    <a:srgbClr val="934C94">
                      <a:lumMod val="50000"/>
                    </a:srgbClr>
                  </a:solidFill>
                  <a:cs typeface="Arial"/>
                </a:rPr>
                <a:t>Maîtrise</a:t>
              </a:r>
              <a:endParaRPr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324A8ACF-F114-721F-107F-7AE590510F98}"/>
                </a:ext>
              </a:extLst>
            </p:cNvPr>
            <p:cNvSpPr/>
            <p:nvPr/>
          </p:nvSpPr>
          <p:spPr bwMode="auto">
            <a:xfrm>
              <a:off x="4210393" y="1196501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1</a:t>
              </a:r>
              <a:endParaRPr dirty="0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0963017A-C618-ED60-AF0C-90FA7DE715B7}"/>
                </a:ext>
              </a:extLst>
            </p:cNvPr>
            <p:cNvSpPr/>
            <p:nvPr/>
          </p:nvSpPr>
          <p:spPr bwMode="auto">
            <a:xfrm>
              <a:off x="4461745" y="1196501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2</a:t>
              </a:r>
              <a:endParaRPr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7B992F61-A37B-B6A7-BC11-3934147DF018}"/>
                </a:ext>
              </a:extLst>
            </p:cNvPr>
            <p:cNvSpPr/>
            <p:nvPr/>
          </p:nvSpPr>
          <p:spPr bwMode="auto">
            <a:xfrm>
              <a:off x="4713096" y="1196501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3</a:t>
              </a:r>
              <a:endParaRPr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33EED070-2DB5-A00C-DD88-F6E738C2C2F0}"/>
                </a:ext>
              </a:extLst>
            </p:cNvPr>
            <p:cNvSpPr/>
            <p:nvPr/>
          </p:nvSpPr>
          <p:spPr bwMode="auto">
            <a:xfrm>
              <a:off x="4970627" y="1196501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4</a:t>
              </a:r>
              <a:endParaRPr dirty="0"/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2CD194A3-CCE1-793A-03B1-2DB06E909B18}"/>
                </a:ext>
              </a:extLst>
            </p:cNvPr>
            <p:cNvSpPr/>
            <p:nvPr/>
          </p:nvSpPr>
          <p:spPr bwMode="auto">
            <a:xfrm>
              <a:off x="5221979" y="1196501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5</a:t>
              </a:r>
              <a:endParaRPr/>
            </a:p>
          </p:txBody>
        </p:sp>
        <p:sp>
          <p:nvSpPr>
            <p:cNvPr id="46" name="Rectangle 6">
              <a:extLst>
                <a:ext uri="{FF2B5EF4-FFF2-40B4-BE49-F238E27FC236}">
                  <a16:creationId xmlns:a16="http://schemas.microsoft.com/office/drawing/2014/main" id="{67AF1DD9-D7D6-8FFF-F3A4-BFDB0F618F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8020" y="773168"/>
              <a:ext cx="796994" cy="385762"/>
            </a:xfrm>
            <a:prstGeom prst="rect">
              <a:avLst/>
            </a:prstGeom>
            <a:solidFill>
              <a:srgbClr val="B5B6B3">
                <a:lumMod val="20000"/>
                <a:lumOff val="80000"/>
              </a:srgbClr>
            </a:solidFill>
            <a:ln w="9525" algn="ctr">
              <a:solidFill>
                <a:srgbClr val="B5B6B3"/>
              </a:solidFill>
              <a:miter lim="800000"/>
              <a:headEnd/>
              <a:tailEnd/>
            </a:ln>
            <a:effectLst/>
          </p:spPr>
          <p:txBody>
            <a:bodyPr wrap="none" lIns="72000" anchor="ctr"/>
            <a:lstStyle/>
            <a:p>
              <a:pPr algn="ctr">
                <a:defRPr/>
              </a:pPr>
              <a:r>
                <a:rPr lang="fr-FR" sz="1050" b="1" dirty="0">
                  <a:solidFill>
                    <a:srgbClr val="934C94">
                      <a:lumMod val="50000"/>
                    </a:srgbClr>
                  </a:solidFill>
                  <a:cs typeface="Arial"/>
                </a:rPr>
                <a:t>Impact</a:t>
              </a:r>
              <a:endParaRPr dirty="0"/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29B16216-884E-25F6-890E-904046DFD62C}"/>
                </a:ext>
              </a:extLst>
            </p:cNvPr>
            <p:cNvSpPr/>
            <p:nvPr/>
          </p:nvSpPr>
          <p:spPr bwMode="auto">
            <a:xfrm>
              <a:off x="4210393" y="773168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1</a:t>
              </a:r>
              <a:endParaRPr dirty="0"/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B38C22A9-4629-C23F-4F26-E323686E99C1}"/>
                </a:ext>
              </a:extLst>
            </p:cNvPr>
            <p:cNvSpPr/>
            <p:nvPr/>
          </p:nvSpPr>
          <p:spPr bwMode="auto">
            <a:xfrm>
              <a:off x="4461745" y="773168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2</a:t>
              </a:r>
              <a:endParaRPr/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F3F46E62-4D5D-E7AE-1D5E-C824CC21AD36}"/>
                </a:ext>
              </a:extLst>
            </p:cNvPr>
            <p:cNvSpPr/>
            <p:nvPr/>
          </p:nvSpPr>
          <p:spPr bwMode="auto">
            <a:xfrm>
              <a:off x="4713096" y="773168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3</a:t>
              </a:r>
              <a:endParaRPr/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6E94302E-E1C5-8242-8F09-7232029B3FC5}"/>
                </a:ext>
              </a:extLst>
            </p:cNvPr>
            <p:cNvSpPr/>
            <p:nvPr/>
          </p:nvSpPr>
          <p:spPr bwMode="auto">
            <a:xfrm>
              <a:off x="4970627" y="773168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4</a:t>
              </a:r>
              <a:endParaRPr dirty="0"/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183F4E9E-1546-29F1-D373-B470A85F5503}"/>
                </a:ext>
              </a:extLst>
            </p:cNvPr>
            <p:cNvSpPr/>
            <p:nvPr/>
          </p:nvSpPr>
          <p:spPr bwMode="auto">
            <a:xfrm>
              <a:off x="5221979" y="773168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5</a:t>
              </a:r>
              <a:endParaRPr/>
            </a:p>
          </p:txBody>
        </p:sp>
        <p:sp>
          <p:nvSpPr>
            <p:cNvPr id="52" name="Rectangle 6">
              <a:extLst>
                <a:ext uri="{FF2B5EF4-FFF2-40B4-BE49-F238E27FC236}">
                  <a16:creationId xmlns:a16="http://schemas.microsoft.com/office/drawing/2014/main" id="{BC66CA0A-BCEE-988A-527B-E7AF272880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8020" y="349273"/>
              <a:ext cx="796994" cy="385762"/>
            </a:xfrm>
            <a:prstGeom prst="rect">
              <a:avLst/>
            </a:prstGeom>
            <a:solidFill>
              <a:srgbClr val="B5B6B3">
                <a:lumMod val="20000"/>
                <a:lumOff val="80000"/>
              </a:srgbClr>
            </a:solidFill>
            <a:ln w="9525" algn="ctr">
              <a:solidFill>
                <a:srgbClr val="B5B6B3"/>
              </a:solidFill>
              <a:miter lim="800000"/>
              <a:headEnd/>
              <a:tailEnd/>
            </a:ln>
            <a:effectLst/>
          </p:spPr>
          <p:txBody>
            <a:bodyPr wrap="none" lIns="72000" anchor="ctr"/>
            <a:lstStyle/>
            <a:p>
              <a:pPr algn="ctr">
                <a:defRPr/>
              </a:pPr>
              <a:r>
                <a:rPr lang="fr-FR" sz="1050" b="1" dirty="0">
                  <a:solidFill>
                    <a:srgbClr val="934C94">
                      <a:lumMod val="50000"/>
                    </a:srgbClr>
                  </a:solidFill>
                  <a:cs typeface="Arial"/>
                </a:rPr>
                <a:t>Probabilité</a:t>
              </a:r>
              <a:endParaRPr dirty="0"/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742EFF1E-2D83-0946-3046-D6B6C0B78E1C}"/>
                </a:ext>
              </a:extLst>
            </p:cNvPr>
            <p:cNvSpPr/>
            <p:nvPr/>
          </p:nvSpPr>
          <p:spPr bwMode="auto">
            <a:xfrm>
              <a:off x="4210393" y="349273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1</a:t>
              </a:r>
              <a:endParaRPr dirty="0"/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BC1753AC-900A-2E78-EF66-CE9B4CCE7034}"/>
                </a:ext>
              </a:extLst>
            </p:cNvPr>
            <p:cNvSpPr/>
            <p:nvPr/>
          </p:nvSpPr>
          <p:spPr bwMode="auto">
            <a:xfrm>
              <a:off x="4461745" y="349273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2</a:t>
              </a:r>
              <a:endParaRPr/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741AA4FA-06BE-4BEE-CBD4-16DA28614DC9}"/>
                </a:ext>
              </a:extLst>
            </p:cNvPr>
            <p:cNvSpPr/>
            <p:nvPr/>
          </p:nvSpPr>
          <p:spPr bwMode="auto">
            <a:xfrm>
              <a:off x="4713096" y="349273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3</a:t>
              </a:r>
              <a:endParaRPr/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DA03E087-043E-E040-9DF0-920323A01D6E}"/>
                </a:ext>
              </a:extLst>
            </p:cNvPr>
            <p:cNvSpPr/>
            <p:nvPr/>
          </p:nvSpPr>
          <p:spPr bwMode="auto">
            <a:xfrm>
              <a:off x="4970627" y="349273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4</a:t>
              </a:r>
              <a:endParaRPr dirty="0"/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B4E01FE0-FF20-39E2-ACD1-C0A807437293}"/>
                </a:ext>
              </a:extLst>
            </p:cNvPr>
            <p:cNvSpPr/>
            <p:nvPr/>
          </p:nvSpPr>
          <p:spPr bwMode="auto">
            <a:xfrm>
              <a:off x="5221979" y="349273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5</a:t>
              </a: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85850501" name="Espace réservé du pied de page 8"/>
          <p:cNvSpPr>
            <a:spLocks noGrp="1"/>
          </p:cNvSpPr>
          <p:nvPr>
            <p:ph type="ftr" sz="quarter" idx="11"/>
          </p:nvPr>
        </p:nvSpPr>
        <p:spPr bwMode="auto">
          <a:xfrm>
            <a:off x="888840" y="5756702"/>
            <a:ext cx="5029200" cy="368317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fr-FR" sz="700">
                <a:solidFill>
                  <a:srgbClr val="FFFFFF"/>
                </a:solidFill>
              </a:rPr>
              <a:t>Comité d’Audit</a:t>
            </a:r>
            <a:endParaRPr/>
          </a:p>
        </p:txBody>
      </p:sp>
      <p:sp>
        <p:nvSpPr>
          <p:cNvPr id="1794948158" name="Espace réservé du numéro de diapositive 6"/>
          <p:cNvSpPr>
            <a:spLocks noGrp="1"/>
          </p:cNvSpPr>
          <p:nvPr>
            <p:ph type="sldNum" sz="quarter" idx="12"/>
          </p:nvPr>
        </p:nvSpPr>
        <p:spPr bwMode="auto">
          <a:xfrm>
            <a:off x="7159688" y="5756702"/>
            <a:ext cx="738158" cy="368317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fld id="{2225CBB9-EEA3-4126-9BE9-FDC100C97CE8}" type="slidenum">
              <a:rPr lang="fr-FR" sz="700">
                <a:solidFill>
                  <a:srgbClr val="FFFFFF"/>
                </a:solidFill>
              </a:rPr>
              <a:t>20</a:t>
            </a:fld>
            <a:endParaRPr lang="fr-FR" sz="700">
              <a:solidFill>
                <a:srgbClr val="FFFFFF"/>
              </a:solidFill>
            </a:endParaRPr>
          </a:p>
        </p:txBody>
      </p:sp>
      <p:sp>
        <p:nvSpPr>
          <p:cNvPr id="1621705600" name="Rectangle 43"/>
          <p:cNvSpPr>
            <a:spLocks noChangeArrowheads="1"/>
          </p:cNvSpPr>
          <p:nvPr/>
        </p:nvSpPr>
        <p:spPr bwMode="auto">
          <a:xfrm>
            <a:off x="-11907" y="192691"/>
            <a:ext cx="9144664" cy="755527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 sz="700">
              <a:solidFill>
                <a:sysClr val="windowText" lastClr="000000"/>
              </a:solidFill>
              <a:cs typeface="Arial"/>
            </a:endParaRPr>
          </a:p>
        </p:txBody>
      </p:sp>
      <p:sp>
        <p:nvSpPr>
          <p:cNvPr id="1995142746" name="Rectangle 4"/>
          <p:cNvSpPr>
            <a:spLocks noChangeArrowheads="1"/>
          </p:cNvSpPr>
          <p:nvPr/>
        </p:nvSpPr>
        <p:spPr bwMode="auto">
          <a:xfrm>
            <a:off x="672325" y="216924"/>
            <a:ext cx="8460432" cy="576263"/>
          </a:xfrm>
          <a:prstGeom prst="rect">
            <a:avLst/>
          </a:prstGeom>
          <a:solidFill>
            <a:srgbClr val="B5B6B3"/>
          </a:solidFill>
          <a:ln w="9525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fr-FR" sz="1600" b="1">
                <a:solidFill>
                  <a:prstClr val="white"/>
                </a:solidFill>
                <a:cs typeface="Arial"/>
              </a:rPr>
              <a:t>Manque de personnel</a:t>
            </a:r>
            <a:endParaRPr/>
          </a:p>
        </p:txBody>
      </p:sp>
      <p:sp>
        <p:nvSpPr>
          <p:cNvPr id="2081833106" name="Rectangle 5"/>
          <p:cNvSpPr>
            <a:spLocks noChangeArrowheads="1"/>
          </p:cNvSpPr>
          <p:nvPr/>
        </p:nvSpPr>
        <p:spPr bwMode="auto">
          <a:xfrm>
            <a:off x="23681" y="1328661"/>
            <a:ext cx="6714000" cy="93503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 anchorCtr="0"/>
          <a:lstStyle/>
          <a:p>
            <a:pPr algn="just">
              <a:lnSpc>
                <a:spcPct val="107000"/>
              </a:lnSpc>
              <a:defRPr/>
            </a:pPr>
            <a:r>
              <a:rPr lang="fr-FR" sz="1000">
                <a:solidFill>
                  <a:srgbClr val="262626"/>
                </a:solidFill>
                <a:ea typeface="Times New Roman"/>
                <a:cs typeface="Arial"/>
              </a:rPr>
              <a:t>Diminution de l’effectif ou absence de personnel pour assurer la gestion de l’animalerie</a:t>
            </a:r>
            <a:endParaRPr/>
          </a:p>
        </p:txBody>
      </p:sp>
      <p:sp>
        <p:nvSpPr>
          <p:cNvPr id="739757175" name="Rectangle 51"/>
          <p:cNvSpPr>
            <a:spLocks noChangeArrowheads="1"/>
          </p:cNvSpPr>
          <p:nvPr/>
        </p:nvSpPr>
        <p:spPr bwMode="auto">
          <a:xfrm>
            <a:off x="-11242" y="217054"/>
            <a:ext cx="684213" cy="576000"/>
          </a:xfrm>
          <a:prstGeom prst="rect">
            <a:avLst/>
          </a:prstGeom>
          <a:solidFill>
            <a:srgbClr val="B5B6B3">
              <a:lumMod val="20000"/>
              <a:lumOff val="80000"/>
            </a:srgbClr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fr-FR" sz="1600" b="1">
                <a:solidFill>
                  <a:srgbClr val="262626"/>
                </a:solidFill>
                <a:cs typeface="Arial"/>
              </a:rPr>
              <a:t>R14</a:t>
            </a:r>
            <a:endParaRPr/>
          </a:p>
        </p:txBody>
      </p:sp>
      <p:sp>
        <p:nvSpPr>
          <p:cNvPr id="1148786449" name="Rectangle 49"/>
          <p:cNvSpPr>
            <a:spLocks noChangeArrowheads="1"/>
          </p:cNvSpPr>
          <p:nvPr/>
        </p:nvSpPr>
        <p:spPr bwMode="auto">
          <a:xfrm>
            <a:off x="1248389" y="966710"/>
            <a:ext cx="5472000" cy="262800"/>
          </a:xfrm>
          <a:prstGeom prst="rect">
            <a:avLst/>
          </a:prstGeom>
          <a:solidFill>
            <a:srgbClr val="FFFFFF"/>
          </a:solidFill>
          <a:ln w="9525" algn="ctr">
            <a:solidFill>
              <a:srgbClr val="B5B6B3"/>
            </a:solidFill>
            <a:miter lim="800000"/>
            <a:headEnd/>
            <a:tailEnd/>
          </a:ln>
        </p:spPr>
        <p:txBody>
          <a:bodyPr anchor="ctr" anchorCtr="0"/>
          <a:lstStyle/>
          <a:p>
            <a:pPr>
              <a:defRPr/>
            </a:pPr>
            <a:r>
              <a:rPr lang="fr-FR" sz="1100">
                <a:solidFill>
                  <a:sysClr val="windowText" lastClr="000000"/>
                </a:solidFill>
                <a:cs typeface="Arial"/>
              </a:rPr>
              <a:t>Opérationnel</a:t>
            </a:r>
            <a:endParaRPr/>
          </a:p>
        </p:txBody>
      </p:sp>
      <p:sp>
        <p:nvSpPr>
          <p:cNvPr id="1273866260" name="Rectangle 48"/>
          <p:cNvSpPr>
            <a:spLocks noChangeArrowheads="1"/>
          </p:cNvSpPr>
          <p:nvPr/>
        </p:nvSpPr>
        <p:spPr bwMode="auto">
          <a:xfrm>
            <a:off x="124" y="2344402"/>
            <a:ext cx="1872208" cy="360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r>
              <a:rPr lang="fr-FR" sz="1000" b="1">
                <a:solidFill>
                  <a:srgbClr val="002D5C"/>
                </a:solidFill>
                <a:cs typeface="Arial"/>
              </a:rPr>
              <a:t>Responsable du risque</a:t>
            </a:r>
            <a:endParaRPr/>
          </a:p>
        </p:txBody>
      </p:sp>
      <p:sp>
        <p:nvSpPr>
          <p:cNvPr id="441084479" name="Rectangle 49"/>
          <p:cNvSpPr>
            <a:spLocks noChangeArrowheads="1"/>
          </p:cNvSpPr>
          <p:nvPr/>
        </p:nvSpPr>
        <p:spPr bwMode="auto">
          <a:xfrm>
            <a:off x="1895888" y="2336903"/>
            <a:ext cx="4824501" cy="360000"/>
          </a:xfrm>
          <a:prstGeom prst="rect">
            <a:avLst/>
          </a:prstGeom>
          <a:solidFill>
            <a:srgbClr val="FFFFFF"/>
          </a:solidFill>
          <a:ln w="9525" algn="ctr">
            <a:solidFill>
              <a:srgbClr val="B5B6B3"/>
            </a:solidFill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endParaRPr lang="fr-FR" sz="1050" b="1">
              <a:cs typeface="Arial"/>
            </a:endParaRPr>
          </a:p>
        </p:txBody>
      </p:sp>
      <p:sp>
        <p:nvSpPr>
          <p:cNvPr id="439158632" name="Rectangle 13"/>
          <p:cNvSpPr>
            <a:spLocks noChangeArrowheads="1"/>
          </p:cNvSpPr>
          <p:nvPr/>
        </p:nvSpPr>
        <p:spPr bwMode="auto">
          <a:xfrm rot="10800000">
            <a:off x="45386" y="2785108"/>
            <a:ext cx="432619" cy="1250656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Causes</a:t>
            </a:r>
            <a:endParaRPr/>
          </a:p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 génériques</a:t>
            </a:r>
            <a:endParaRPr/>
          </a:p>
        </p:txBody>
      </p:sp>
      <p:sp>
        <p:nvSpPr>
          <p:cNvPr id="787067384" name="Rectangle 15"/>
          <p:cNvSpPr>
            <a:spLocks noChangeArrowheads="1"/>
          </p:cNvSpPr>
          <p:nvPr/>
        </p:nvSpPr>
        <p:spPr bwMode="auto">
          <a:xfrm>
            <a:off x="520672" y="2785108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Absence du personnel pour des raisons médicales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Incapacité du personnel à venir sur site</a:t>
            </a:r>
            <a:endParaRPr/>
          </a:p>
        </p:txBody>
      </p:sp>
      <p:sp>
        <p:nvSpPr>
          <p:cNvPr id="2079471154" name="Rectangle 19"/>
          <p:cNvSpPr>
            <a:spLocks noChangeArrowheads="1"/>
          </p:cNvSpPr>
          <p:nvPr/>
        </p:nvSpPr>
        <p:spPr bwMode="auto">
          <a:xfrm>
            <a:off x="8700709" y="2770109"/>
            <a:ext cx="432000" cy="1273482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Dispositifs de</a:t>
            </a:r>
            <a:endParaRPr/>
          </a:p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 maîtrise</a:t>
            </a:r>
            <a:endParaRPr/>
          </a:p>
        </p:txBody>
      </p:sp>
      <p:sp>
        <p:nvSpPr>
          <p:cNvPr id="2035002965" name="Rectangle 48"/>
          <p:cNvSpPr>
            <a:spLocks noChangeArrowheads="1"/>
          </p:cNvSpPr>
          <p:nvPr/>
        </p:nvSpPr>
        <p:spPr bwMode="auto">
          <a:xfrm>
            <a:off x="23681" y="966710"/>
            <a:ext cx="1237783" cy="2628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fr-FR" sz="1000" b="1">
                <a:solidFill>
                  <a:srgbClr val="002D5C"/>
                </a:solidFill>
                <a:cs typeface="Arial"/>
              </a:rPr>
              <a:t>Nature du risque</a:t>
            </a:r>
            <a:endParaRPr/>
          </a:p>
        </p:txBody>
      </p:sp>
      <p:sp>
        <p:nvSpPr>
          <p:cNvPr id="1776955152" name="Rectangle 15"/>
          <p:cNvSpPr>
            <a:spLocks noChangeArrowheads="1"/>
          </p:cNvSpPr>
          <p:nvPr/>
        </p:nvSpPr>
        <p:spPr bwMode="auto">
          <a:xfrm>
            <a:off x="4625128" y="2786130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endParaRPr lang="fr-FR" sz="800" b="1">
              <a:cs typeface="Arial"/>
            </a:endParaRPr>
          </a:p>
        </p:txBody>
      </p:sp>
      <p:sp>
        <p:nvSpPr>
          <p:cNvPr id="951307130" name="Rectangle 13"/>
          <p:cNvSpPr>
            <a:spLocks noChangeArrowheads="1"/>
          </p:cNvSpPr>
          <p:nvPr/>
        </p:nvSpPr>
        <p:spPr bwMode="auto">
          <a:xfrm rot="10800000">
            <a:off x="45434" y="4074447"/>
            <a:ext cx="432619" cy="1250656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Causes </a:t>
            </a:r>
            <a:endParaRPr/>
          </a:p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spécifiques </a:t>
            </a:r>
            <a:endParaRPr/>
          </a:p>
        </p:txBody>
      </p:sp>
      <p:sp>
        <p:nvSpPr>
          <p:cNvPr id="1549632517" name="Rectangle 15"/>
          <p:cNvSpPr>
            <a:spLocks noChangeArrowheads="1"/>
          </p:cNvSpPr>
          <p:nvPr/>
        </p:nvSpPr>
        <p:spPr bwMode="auto">
          <a:xfrm>
            <a:off x="520720" y="4074447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endParaRPr lang="fr-FR" sz="800" b="1">
              <a:solidFill>
                <a:srgbClr val="000000"/>
              </a:solidFill>
              <a:cs typeface="Arial"/>
            </a:endParaRPr>
          </a:p>
        </p:txBody>
      </p:sp>
      <p:sp>
        <p:nvSpPr>
          <p:cNvPr id="2002140150" name="Rectangle 19"/>
          <p:cNvSpPr>
            <a:spLocks noChangeArrowheads="1"/>
          </p:cNvSpPr>
          <p:nvPr/>
        </p:nvSpPr>
        <p:spPr bwMode="auto">
          <a:xfrm>
            <a:off x="8700757" y="4059448"/>
            <a:ext cx="432000" cy="1273482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Plan </a:t>
            </a:r>
            <a:endParaRPr/>
          </a:p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d’amélioration</a:t>
            </a:r>
            <a:endParaRPr/>
          </a:p>
        </p:txBody>
      </p:sp>
      <p:sp>
        <p:nvSpPr>
          <p:cNvPr id="1501596642" name="Rectangle 15"/>
          <p:cNvSpPr>
            <a:spLocks noChangeArrowheads="1"/>
          </p:cNvSpPr>
          <p:nvPr/>
        </p:nvSpPr>
        <p:spPr bwMode="auto">
          <a:xfrm>
            <a:off x="4625176" y="4075469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endParaRPr lang="fr-FR" sz="700" b="1">
              <a:cs typeface="Arial"/>
            </a:endParaRPr>
          </a:p>
        </p:txBody>
      </p:sp>
      <p:sp>
        <p:nvSpPr>
          <p:cNvPr id="1957774611" name="Rectangle 13"/>
          <p:cNvSpPr>
            <a:spLocks noChangeArrowheads="1"/>
          </p:cNvSpPr>
          <p:nvPr/>
        </p:nvSpPr>
        <p:spPr bwMode="auto">
          <a:xfrm rot="10800000">
            <a:off x="45434" y="5370591"/>
            <a:ext cx="432619" cy="1250656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Conséquences</a:t>
            </a:r>
            <a:endParaRPr/>
          </a:p>
        </p:txBody>
      </p:sp>
      <p:sp>
        <p:nvSpPr>
          <p:cNvPr id="729173974" name="Rectangle 15"/>
          <p:cNvSpPr>
            <a:spLocks noChangeArrowheads="1"/>
          </p:cNvSpPr>
          <p:nvPr/>
        </p:nvSpPr>
        <p:spPr bwMode="auto">
          <a:xfrm>
            <a:off x="520720" y="5370591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Impact sur le bien-être voir la survie des animaux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Non respect de la règlementation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Impact sur le bien-être du personnel (sur-sollicitation, fatigue, arrêt maladie)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Impact financier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endParaRPr lang="fr-FR" sz="800" b="1">
              <a:solidFill>
                <a:srgbClr val="000000"/>
              </a:solidFill>
              <a:cs typeface="Arial"/>
            </a:endParaRPr>
          </a:p>
        </p:txBody>
      </p:sp>
      <p:sp>
        <p:nvSpPr>
          <p:cNvPr id="1947003708" name="Rectangle 19"/>
          <p:cNvSpPr>
            <a:spLocks noChangeArrowheads="1"/>
          </p:cNvSpPr>
          <p:nvPr/>
        </p:nvSpPr>
        <p:spPr bwMode="auto">
          <a:xfrm>
            <a:off x="8700757" y="5355591"/>
            <a:ext cx="432000" cy="1273482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Indicateurs</a:t>
            </a:r>
            <a:endParaRPr/>
          </a:p>
        </p:txBody>
      </p:sp>
      <p:sp>
        <p:nvSpPr>
          <p:cNvPr id="103671950" name="Rectangle 15"/>
          <p:cNvSpPr>
            <a:spLocks noChangeArrowheads="1"/>
          </p:cNvSpPr>
          <p:nvPr/>
        </p:nvSpPr>
        <p:spPr bwMode="auto">
          <a:xfrm>
            <a:off x="4625176" y="5355591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RSST (nombre d’incidents/accidents) </a:t>
            </a:r>
            <a:endParaRPr/>
          </a:p>
          <a:p>
            <a:pPr algn="just">
              <a:buClr>
                <a:srgbClr val="EE7B10"/>
              </a:buClr>
              <a:defRPr/>
            </a:pPr>
            <a:endParaRPr lang="fr-FR" sz="800" b="1">
              <a:cs typeface="Arial"/>
            </a:endParaRPr>
          </a:p>
        </p:txBody>
      </p:sp>
      <p:sp>
        <p:nvSpPr>
          <p:cNvPr id="1877250871" name="ZoneTexte 42"/>
          <p:cNvSpPr txBox="1"/>
          <p:nvPr/>
        </p:nvSpPr>
        <p:spPr bwMode="auto">
          <a:xfrm>
            <a:off x="-20044" y="6639739"/>
            <a:ext cx="6144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fld id="{B90DC484-7F6B-164F-BEE6-D98AEDD2E913}" type="slidenum">
              <a:rPr lang="fr-FR" sz="1000" b="1" spc="600">
                <a:solidFill>
                  <a:srgbClr val="281E78"/>
                </a:solidFill>
                <a:cs typeface="Arial"/>
              </a:rPr>
              <a:t>20</a:t>
            </a:fld>
            <a:endParaRPr lang="fr-FR" sz="1000" b="1" spc="600">
              <a:solidFill>
                <a:srgbClr val="281E78"/>
              </a:solidFill>
              <a:cs typeface="Arial"/>
            </a:endParaRPr>
          </a:p>
        </p:txBody>
      </p:sp>
      <p:cxnSp>
        <p:nvCxnSpPr>
          <p:cNvPr id="205308805" name="Connecteur droit 44"/>
          <p:cNvCxnSpPr/>
          <p:nvPr/>
        </p:nvCxnSpPr>
        <p:spPr bwMode="auto">
          <a:xfrm flipV="1">
            <a:off x="208006" y="196071"/>
            <a:ext cx="8725252" cy="15972"/>
          </a:xfrm>
          <a:prstGeom prst="line">
            <a:avLst/>
          </a:prstGeom>
          <a:ln w="9525" cmpd="sng">
            <a:solidFill>
              <a:srgbClr val="1C1C5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" name="Groupe 1">
            <a:extLst>
              <a:ext uri="{FF2B5EF4-FFF2-40B4-BE49-F238E27FC236}">
                <a16:creationId xmlns:a16="http://schemas.microsoft.com/office/drawing/2014/main" id="{7205BE6C-6F46-0BB6-949C-BE46DEA842E9}"/>
              </a:ext>
            </a:extLst>
          </p:cNvPr>
          <p:cNvGrpSpPr/>
          <p:nvPr/>
        </p:nvGrpSpPr>
        <p:grpSpPr>
          <a:xfrm>
            <a:off x="6915529" y="964075"/>
            <a:ext cx="2065959" cy="1232990"/>
            <a:chOff x="3408020" y="349273"/>
            <a:chExt cx="2065959" cy="1232990"/>
          </a:xfrm>
        </p:grpSpPr>
        <p:sp>
          <p:nvSpPr>
            <p:cNvPr id="3" name="Rectangle 6">
              <a:extLst>
                <a:ext uri="{FF2B5EF4-FFF2-40B4-BE49-F238E27FC236}">
                  <a16:creationId xmlns:a16="http://schemas.microsoft.com/office/drawing/2014/main" id="{F9EC0706-056F-6CC2-EEEA-D9E941BF8E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8020" y="1196501"/>
              <a:ext cx="796994" cy="385762"/>
            </a:xfrm>
            <a:prstGeom prst="rect">
              <a:avLst/>
            </a:prstGeom>
            <a:solidFill>
              <a:srgbClr val="B5B6B3">
                <a:lumMod val="20000"/>
                <a:lumOff val="80000"/>
              </a:srgbClr>
            </a:solidFill>
            <a:ln w="9525" algn="ctr">
              <a:solidFill>
                <a:srgbClr val="B5B6B3"/>
              </a:solidFill>
              <a:miter lim="800000"/>
              <a:headEnd/>
              <a:tailEnd/>
            </a:ln>
            <a:effectLst/>
          </p:spPr>
          <p:txBody>
            <a:bodyPr wrap="none" lIns="72000" anchor="ctr"/>
            <a:lstStyle/>
            <a:p>
              <a:pPr algn="ctr">
                <a:defRPr/>
              </a:pPr>
              <a:r>
                <a:rPr lang="fr-FR" sz="1050" b="1">
                  <a:solidFill>
                    <a:srgbClr val="934C94">
                      <a:lumMod val="50000"/>
                    </a:srgbClr>
                  </a:solidFill>
                  <a:cs typeface="Arial"/>
                </a:rPr>
                <a:t>Maîtrise</a:t>
              </a:r>
              <a:endParaRPr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7A61549E-3A86-0DE3-2777-6B647F1CA88C}"/>
                </a:ext>
              </a:extLst>
            </p:cNvPr>
            <p:cNvSpPr/>
            <p:nvPr/>
          </p:nvSpPr>
          <p:spPr bwMode="auto">
            <a:xfrm>
              <a:off x="4210393" y="1196501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1</a:t>
              </a:r>
              <a:endParaRPr dirty="0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062C6B49-30C2-4539-6EBD-95D402F05390}"/>
                </a:ext>
              </a:extLst>
            </p:cNvPr>
            <p:cNvSpPr/>
            <p:nvPr/>
          </p:nvSpPr>
          <p:spPr bwMode="auto">
            <a:xfrm>
              <a:off x="4461745" y="1196501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2</a:t>
              </a:r>
              <a:endParaRPr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409E4F08-0476-70FB-6E87-B66EFA5D80F3}"/>
                </a:ext>
              </a:extLst>
            </p:cNvPr>
            <p:cNvSpPr/>
            <p:nvPr/>
          </p:nvSpPr>
          <p:spPr bwMode="auto">
            <a:xfrm>
              <a:off x="4713096" y="1196501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3</a:t>
              </a:r>
              <a:endParaRPr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3CE4266-5C01-E7A3-99B0-BA695B0C3AFC}"/>
                </a:ext>
              </a:extLst>
            </p:cNvPr>
            <p:cNvSpPr/>
            <p:nvPr/>
          </p:nvSpPr>
          <p:spPr bwMode="auto">
            <a:xfrm>
              <a:off x="4970627" y="1196501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4</a:t>
              </a:r>
              <a:endParaRPr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B8E9672-F04F-5D9A-58CE-C72E8BEA97AB}"/>
                </a:ext>
              </a:extLst>
            </p:cNvPr>
            <p:cNvSpPr/>
            <p:nvPr/>
          </p:nvSpPr>
          <p:spPr bwMode="auto">
            <a:xfrm>
              <a:off x="5221979" y="1196501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5</a:t>
              </a:r>
              <a:endParaRPr/>
            </a:p>
          </p:txBody>
        </p:sp>
        <p:sp>
          <p:nvSpPr>
            <p:cNvPr id="10" name="Rectangle 6">
              <a:extLst>
                <a:ext uri="{FF2B5EF4-FFF2-40B4-BE49-F238E27FC236}">
                  <a16:creationId xmlns:a16="http://schemas.microsoft.com/office/drawing/2014/main" id="{75E0679E-2F2D-25F0-24A4-97C3CE4797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8020" y="773168"/>
              <a:ext cx="796994" cy="385762"/>
            </a:xfrm>
            <a:prstGeom prst="rect">
              <a:avLst/>
            </a:prstGeom>
            <a:solidFill>
              <a:srgbClr val="B5B6B3">
                <a:lumMod val="20000"/>
                <a:lumOff val="80000"/>
              </a:srgbClr>
            </a:solidFill>
            <a:ln w="9525" algn="ctr">
              <a:solidFill>
                <a:srgbClr val="B5B6B3"/>
              </a:solidFill>
              <a:miter lim="800000"/>
              <a:headEnd/>
              <a:tailEnd/>
            </a:ln>
            <a:effectLst/>
          </p:spPr>
          <p:txBody>
            <a:bodyPr wrap="none" lIns="72000" anchor="ctr"/>
            <a:lstStyle/>
            <a:p>
              <a:pPr algn="ctr">
                <a:defRPr/>
              </a:pPr>
              <a:r>
                <a:rPr lang="fr-FR" sz="1050" b="1" dirty="0">
                  <a:solidFill>
                    <a:srgbClr val="934C94">
                      <a:lumMod val="50000"/>
                    </a:srgbClr>
                  </a:solidFill>
                  <a:cs typeface="Arial"/>
                </a:rPr>
                <a:t>Impact</a:t>
              </a:r>
              <a:endParaRPr dirty="0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EC2A014-803C-BC4C-833C-80B6BE8F7B1C}"/>
                </a:ext>
              </a:extLst>
            </p:cNvPr>
            <p:cNvSpPr/>
            <p:nvPr/>
          </p:nvSpPr>
          <p:spPr bwMode="auto">
            <a:xfrm>
              <a:off x="4210393" y="773168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1</a:t>
              </a:r>
              <a:endParaRPr dirty="0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97CA1FAA-83E3-58D9-2E20-19AD145C959E}"/>
                </a:ext>
              </a:extLst>
            </p:cNvPr>
            <p:cNvSpPr/>
            <p:nvPr/>
          </p:nvSpPr>
          <p:spPr bwMode="auto">
            <a:xfrm>
              <a:off x="4461745" y="773168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2</a:t>
              </a:r>
              <a:endParaRPr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F869741A-6A1C-FAF1-D55B-2FC1789DDD52}"/>
                </a:ext>
              </a:extLst>
            </p:cNvPr>
            <p:cNvSpPr/>
            <p:nvPr/>
          </p:nvSpPr>
          <p:spPr bwMode="auto">
            <a:xfrm>
              <a:off x="4713096" y="773168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3</a:t>
              </a:r>
              <a:endParaRPr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45A0BEB5-8A7A-658E-DEA1-5462ECEFF193}"/>
                </a:ext>
              </a:extLst>
            </p:cNvPr>
            <p:cNvSpPr/>
            <p:nvPr/>
          </p:nvSpPr>
          <p:spPr bwMode="auto">
            <a:xfrm>
              <a:off x="4970627" y="773168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4</a:t>
              </a:r>
              <a:endParaRPr dirty="0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4CA5B204-544B-FF93-AB29-5953C52738C2}"/>
                </a:ext>
              </a:extLst>
            </p:cNvPr>
            <p:cNvSpPr/>
            <p:nvPr/>
          </p:nvSpPr>
          <p:spPr bwMode="auto">
            <a:xfrm>
              <a:off x="5221979" y="773168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5</a:t>
              </a:r>
              <a:endParaRPr/>
            </a:p>
          </p:txBody>
        </p:sp>
        <p:sp>
          <p:nvSpPr>
            <p:cNvPr id="26" name="Rectangle 6">
              <a:extLst>
                <a:ext uri="{FF2B5EF4-FFF2-40B4-BE49-F238E27FC236}">
                  <a16:creationId xmlns:a16="http://schemas.microsoft.com/office/drawing/2014/main" id="{27798D2E-ABD5-DFE2-A53A-BCE7BFB309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8020" y="349273"/>
              <a:ext cx="796994" cy="385762"/>
            </a:xfrm>
            <a:prstGeom prst="rect">
              <a:avLst/>
            </a:prstGeom>
            <a:solidFill>
              <a:srgbClr val="B5B6B3">
                <a:lumMod val="20000"/>
                <a:lumOff val="80000"/>
              </a:srgbClr>
            </a:solidFill>
            <a:ln w="9525" algn="ctr">
              <a:solidFill>
                <a:srgbClr val="B5B6B3"/>
              </a:solidFill>
              <a:miter lim="800000"/>
              <a:headEnd/>
              <a:tailEnd/>
            </a:ln>
            <a:effectLst/>
          </p:spPr>
          <p:txBody>
            <a:bodyPr wrap="none" lIns="72000" anchor="ctr"/>
            <a:lstStyle/>
            <a:p>
              <a:pPr algn="ctr">
                <a:defRPr/>
              </a:pPr>
              <a:r>
                <a:rPr lang="fr-FR" sz="1050" b="1" dirty="0">
                  <a:solidFill>
                    <a:srgbClr val="934C94">
                      <a:lumMod val="50000"/>
                    </a:srgbClr>
                  </a:solidFill>
                  <a:cs typeface="Arial"/>
                </a:rPr>
                <a:t>Probabilité</a:t>
              </a:r>
              <a:endParaRPr dirty="0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8E9216A2-D38A-245C-8730-5AF07B7DCC7A}"/>
                </a:ext>
              </a:extLst>
            </p:cNvPr>
            <p:cNvSpPr/>
            <p:nvPr/>
          </p:nvSpPr>
          <p:spPr bwMode="auto">
            <a:xfrm>
              <a:off x="4210393" y="349273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1</a:t>
              </a:r>
              <a:endParaRPr dirty="0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9C198FF6-5E5F-9D9A-24E6-BB23D2B31BE6}"/>
                </a:ext>
              </a:extLst>
            </p:cNvPr>
            <p:cNvSpPr/>
            <p:nvPr/>
          </p:nvSpPr>
          <p:spPr bwMode="auto">
            <a:xfrm>
              <a:off x="4461745" y="349273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2</a:t>
              </a:r>
              <a:endParaRPr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23E30B26-9495-E750-83EA-86EB069BF770}"/>
                </a:ext>
              </a:extLst>
            </p:cNvPr>
            <p:cNvSpPr/>
            <p:nvPr/>
          </p:nvSpPr>
          <p:spPr bwMode="auto">
            <a:xfrm>
              <a:off x="4713096" y="349273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3</a:t>
              </a:r>
              <a:endParaRPr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51914F9E-9951-2D97-0452-5B6A446B2C03}"/>
                </a:ext>
              </a:extLst>
            </p:cNvPr>
            <p:cNvSpPr/>
            <p:nvPr/>
          </p:nvSpPr>
          <p:spPr bwMode="auto">
            <a:xfrm>
              <a:off x="4970627" y="349273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4</a:t>
              </a:r>
              <a:endParaRPr dirty="0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59A761E4-025F-6DB9-5B88-232E43857127}"/>
                </a:ext>
              </a:extLst>
            </p:cNvPr>
            <p:cNvSpPr/>
            <p:nvPr/>
          </p:nvSpPr>
          <p:spPr bwMode="auto">
            <a:xfrm>
              <a:off x="5221979" y="349273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5</a:t>
              </a: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94859256" name="Espace réservé du pied de page 8"/>
          <p:cNvSpPr>
            <a:spLocks noGrp="1"/>
          </p:cNvSpPr>
          <p:nvPr>
            <p:ph type="ftr" sz="quarter" idx="11"/>
          </p:nvPr>
        </p:nvSpPr>
        <p:spPr bwMode="auto">
          <a:xfrm>
            <a:off x="888840" y="5756702"/>
            <a:ext cx="5029200" cy="368317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fr-FR" sz="700">
                <a:solidFill>
                  <a:srgbClr val="FFFFFF"/>
                </a:solidFill>
              </a:rPr>
              <a:t>Comité d’Audit</a:t>
            </a:r>
            <a:endParaRPr/>
          </a:p>
        </p:txBody>
      </p:sp>
      <p:sp>
        <p:nvSpPr>
          <p:cNvPr id="1395314058" name="Espace réservé du numéro de diapositive 6"/>
          <p:cNvSpPr>
            <a:spLocks noGrp="1"/>
          </p:cNvSpPr>
          <p:nvPr>
            <p:ph type="sldNum" sz="quarter" idx="12"/>
          </p:nvPr>
        </p:nvSpPr>
        <p:spPr bwMode="auto">
          <a:xfrm>
            <a:off x="7159688" y="5756702"/>
            <a:ext cx="738158" cy="368317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fld id="{2225CBB9-EEA3-4126-9BE9-FDC100C97CE8}" type="slidenum">
              <a:rPr lang="fr-FR" sz="700">
                <a:solidFill>
                  <a:srgbClr val="FFFFFF"/>
                </a:solidFill>
              </a:rPr>
              <a:t>21</a:t>
            </a:fld>
            <a:endParaRPr lang="fr-FR" sz="700">
              <a:solidFill>
                <a:srgbClr val="FFFFFF"/>
              </a:solidFill>
            </a:endParaRPr>
          </a:p>
        </p:txBody>
      </p:sp>
      <p:sp>
        <p:nvSpPr>
          <p:cNvPr id="260636019" name="Rectangle 43"/>
          <p:cNvSpPr>
            <a:spLocks noChangeArrowheads="1"/>
          </p:cNvSpPr>
          <p:nvPr/>
        </p:nvSpPr>
        <p:spPr bwMode="auto">
          <a:xfrm>
            <a:off x="-11907" y="192691"/>
            <a:ext cx="9144664" cy="755527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 sz="700">
              <a:solidFill>
                <a:sysClr val="windowText" lastClr="000000"/>
              </a:solidFill>
              <a:cs typeface="Arial"/>
            </a:endParaRPr>
          </a:p>
        </p:txBody>
      </p:sp>
      <p:sp>
        <p:nvSpPr>
          <p:cNvPr id="1039587059" name="Rectangle 4"/>
          <p:cNvSpPr>
            <a:spLocks noChangeArrowheads="1"/>
          </p:cNvSpPr>
          <p:nvPr/>
        </p:nvSpPr>
        <p:spPr bwMode="auto">
          <a:xfrm>
            <a:off x="672325" y="216924"/>
            <a:ext cx="8460432" cy="576263"/>
          </a:xfrm>
          <a:prstGeom prst="rect">
            <a:avLst/>
          </a:prstGeom>
          <a:solidFill>
            <a:srgbClr val="B5B6B3"/>
          </a:solidFill>
          <a:ln w="9525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fr-FR" sz="1600" b="1">
                <a:solidFill>
                  <a:prstClr val="white"/>
                </a:solidFill>
                <a:cs typeface="Arial"/>
              </a:rPr>
              <a:t>Dépendance à un fournisseur/prestataire/produit</a:t>
            </a:r>
            <a:endParaRPr/>
          </a:p>
        </p:txBody>
      </p:sp>
      <p:sp>
        <p:nvSpPr>
          <p:cNvPr id="552699292" name="Rectangle 5"/>
          <p:cNvSpPr>
            <a:spLocks noChangeArrowheads="1"/>
          </p:cNvSpPr>
          <p:nvPr/>
        </p:nvSpPr>
        <p:spPr bwMode="auto">
          <a:xfrm>
            <a:off x="23681" y="1328661"/>
            <a:ext cx="6714000" cy="93503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 anchorCtr="0"/>
          <a:lstStyle/>
          <a:p>
            <a:pPr algn="just">
              <a:lnSpc>
                <a:spcPct val="107000"/>
              </a:lnSpc>
              <a:defRPr/>
            </a:pPr>
            <a:r>
              <a:rPr lang="fr-FR" sz="1000">
                <a:solidFill>
                  <a:srgbClr val="262626"/>
                </a:solidFill>
                <a:cs typeface="Arial"/>
              </a:rPr>
              <a:t>Dépendance à un fournisseur pour les équipements et maintenances ​</a:t>
            </a:r>
            <a:endParaRPr/>
          </a:p>
        </p:txBody>
      </p:sp>
      <p:sp>
        <p:nvSpPr>
          <p:cNvPr id="202886005" name="Rectangle 51"/>
          <p:cNvSpPr>
            <a:spLocks noChangeArrowheads="1"/>
          </p:cNvSpPr>
          <p:nvPr/>
        </p:nvSpPr>
        <p:spPr bwMode="auto">
          <a:xfrm>
            <a:off x="-11242" y="217054"/>
            <a:ext cx="684213" cy="576000"/>
          </a:xfrm>
          <a:prstGeom prst="rect">
            <a:avLst/>
          </a:prstGeom>
          <a:solidFill>
            <a:srgbClr val="B5B6B3">
              <a:lumMod val="20000"/>
              <a:lumOff val="80000"/>
            </a:srgbClr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fr-FR" sz="1600" b="1">
                <a:solidFill>
                  <a:srgbClr val="262626"/>
                </a:solidFill>
                <a:cs typeface="Arial"/>
              </a:rPr>
              <a:t>R15</a:t>
            </a:r>
            <a:endParaRPr/>
          </a:p>
        </p:txBody>
      </p:sp>
      <p:sp>
        <p:nvSpPr>
          <p:cNvPr id="1410705847" name="Rectangle 49"/>
          <p:cNvSpPr>
            <a:spLocks noChangeArrowheads="1"/>
          </p:cNvSpPr>
          <p:nvPr/>
        </p:nvSpPr>
        <p:spPr bwMode="auto">
          <a:xfrm>
            <a:off x="1248389" y="966710"/>
            <a:ext cx="5472000" cy="262800"/>
          </a:xfrm>
          <a:prstGeom prst="rect">
            <a:avLst/>
          </a:prstGeom>
          <a:solidFill>
            <a:srgbClr val="FFFFFF"/>
          </a:solidFill>
          <a:ln w="9525" algn="ctr">
            <a:solidFill>
              <a:srgbClr val="B5B6B3"/>
            </a:solidFill>
            <a:miter lim="800000"/>
            <a:headEnd/>
            <a:tailEnd/>
          </a:ln>
        </p:spPr>
        <p:txBody>
          <a:bodyPr anchor="ctr" anchorCtr="0"/>
          <a:lstStyle/>
          <a:p>
            <a:pPr>
              <a:defRPr/>
            </a:pPr>
            <a:r>
              <a:rPr lang="fr-FR" sz="1100">
                <a:solidFill>
                  <a:sysClr val="windowText" lastClr="000000"/>
                </a:solidFill>
                <a:cs typeface="Arial"/>
              </a:rPr>
              <a:t>Opérationnel</a:t>
            </a:r>
            <a:endParaRPr/>
          </a:p>
        </p:txBody>
      </p:sp>
      <p:sp>
        <p:nvSpPr>
          <p:cNvPr id="1562490594" name="Rectangle 48"/>
          <p:cNvSpPr>
            <a:spLocks noChangeArrowheads="1"/>
          </p:cNvSpPr>
          <p:nvPr/>
        </p:nvSpPr>
        <p:spPr bwMode="auto">
          <a:xfrm>
            <a:off x="124" y="2344402"/>
            <a:ext cx="1872208" cy="360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r>
              <a:rPr lang="fr-FR" sz="1000" b="1">
                <a:solidFill>
                  <a:srgbClr val="002D5C"/>
                </a:solidFill>
                <a:cs typeface="Arial"/>
              </a:rPr>
              <a:t>Responsable du risque</a:t>
            </a:r>
            <a:endParaRPr/>
          </a:p>
        </p:txBody>
      </p:sp>
      <p:sp>
        <p:nvSpPr>
          <p:cNvPr id="305964739" name="Rectangle 49"/>
          <p:cNvSpPr>
            <a:spLocks noChangeArrowheads="1"/>
          </p:cNvSpPr>
          <p:nvPr/>
        </p:nvSpPr>
        <p:spPr bwMode="auto">
          <a:xfrm>
            <a:off x="1895888" y="2336903"/>
            <a:ext cx="4824501" cy="360000"/>
          </a:xfrm>
          <a:prstGeom prst="rect">
            <a:avLst/>
          </a:prstGeom>
          <a:solidFill>
            <a:srgbClr val="FFFFFF"/>
          </a:solidFill>
          <a:ln w="9525" algn="ctr">
            <a:solidFill>
              <a:srgbClr val="B5B6B3"/>
            </a:solidFill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endParaRPr lang="fr-FR" sz="1050" b="1">
              <a:cs typeface="Arial"/>
            </a:endParaRPr>
          </a:p>
        </p:txBody>
      </p:sp>
      <p:sp>
        <p:nvSpPr>
          <p:cNvPr id="121779687" name="Rectangle 13"/>
          <p:cNvSpPr>
            <a:spLocks noChangeArrowheads="1"/>
          </p:cNvSpPr>
          <p:nvPr/>
        </p:nvSpPr>
        <p:spPr bwMode="auto">
          <a:xfrm rot="10800000">
            <a:off x="45386" y="2785108"/>
            <a:ext cx="432619" cy="1250656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Causes</a:t>
            </a:r>
            <a:endParaRPr/>
          </a:p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 génériques</a:t>
            </a:r>
            <a:endParaRPr/>
          </a:p>
        </p:txBody>
      </p:sp>
      <p:sp>
        <p:nvSpPr>
          <p:cNvPr id="1903757317" name="Rectangle 15"/>
          <p:cNvSpPr>
            <a:spLocks noChangeArrowheads="1"/>
          </p:cNvSpPr>
          <p:nvPr/>
        </p:nvSpPr>
        <p:spPr bwMode="auto">
          <a:xfrm>
            <a:off x="520672" y="2785108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Absence d’autres fournisseurs sur le marché</a:t>
            </a:r>
            <a:endParaRPr/>
          </a:p>
        </p:txBody>
      </p:sp>
      <p:sp>
        <p:nvSpPr>
          <p:cNvPr id="1461049548" name="Rectangle 19"/>
          <p:cNvSpPr>
            <a:spLocks noChangeArrowheads="1"/>
          </p:cNvSpPr>
          <p:nvPr/>
        </p:nvSpPr>
        <p:spPr bwMode="auto">
          <a:xfrm>
            <a:off x="8700709" y="2770109"/>
            <a:ext cx="432000" cy="1273482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Dispositifs de</a:t>
            </a:r>
            <a:endParaRPr/>
          </a:p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 maîtrise</a:t>
            </a:r>
            <a:endParaRPr/>
          </a:p>
        </p:txBody>
      </p:sp>
      <p:sp>
        <p:nvSpPr>
          <p:cNvPr id="1787519986" name="Rectangle 48"/>
          <p:cNvSpPr>
            <a:spLocks noChangeArrowheads="1"/>
          </p:cNvSpPr>
          <p:nvPr/>
        </p:nvSpPr>
        <p:spPr bwMode="auto">
          <a:xfrm>
            <a:off x="23681" y="966710"/>
            <a:ext cx="1237783" cy="2628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fr-FR" sz="1000" b="1">
                <a:solidFill>
                  <a:srgbClr val="002D5C"/>
                </a:solidFill>
                <a:cs typeface="Arial"/>
              </a:rPr>
              <a:t>Nature du risque</a:t>
            </a:r>
            <a:endParaRPr/>
          </a:p>
        </p:txBody>
      </p:sp>
      <p:sp>
        <p:nvSpPr>
          <p:cNvPr id="428804061" name="Rectangle 15"/>
          <p:cNvSpPr>
            <a:spLocks noChangeArrowheads="1"/>
          </p:cNvSpPr>
          <p:nvPr/>
        </p:nvSpPr>
        <p:spPr bwMode="auto">
          <a:xfrm>
            <a:off x="4625128" y="2786130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cs typeface="Arial"/>
              </a:rPr>
              <a:t>Identification des fournisseurs critiques </a:t>
            </a:r>
            <a:r>
              <a:rPr lang="en-US" sz="800" b="1">
                <a:cs typeface="Arial"/>
              </a:rPr>
              <a:t>​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cs typeface="Arial"/>
              </a:rPr>
              <a:t>Évaluation des fournisseurs</a:t>
            </a:r>
            <a:endParaRPr lang="en-US" sz="800" b="1">
              <a:cs typeface="Arial"/>
            </a:endParaRPr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cs typeface="Arial"/>
              </a:rPr>
              <a:t>Suivi des contrats de maintenance</a:t>
            </a:r>
            <a:r>
              <a:rPr lang="en-US" sz="800" b="1">
                <a:cs typeface="Arial"/>
              </a:rPr>
              <a:t>​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cs typeface="Arial"/>
              </a:rPr>
              <a:t>Veille technologique et veille fournisseurs</a:t>
            </a:r>
            <a:r>
              <a:rPr lang="en-US" sz="800" b="1">
                <a:cs typeface="Arial"/>
              </a:rPr>
              <a:t>​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cs typeface="Arial"/>
              </a:rPr>
              <a:t>Gestion des stocks, inventaires réguliers et constitution d’un stock de secours</a:t>
            </a:r>
            <a:endParaRPr lang="en-US" sz="800" b="1">
              <a:cs typeface="Arial"/>
            </a:endParaRPr>
          </a:p>
        </p:txBody>
      </p:sp>
      <p:sp>
        <p:nvSpPr>
          <p:cNvPr id="400328880" name="Rectangle 13"/>
          <p:cNvSpPr>
            <a:spLocks noChangeArrowheads="1"/>
          </p:cNvSpPr>
          <p:nvPr/>
        </p:nvSpPr>
        <p:spPr bwMode="auto">
          <a:xfrm rot="10800000">
            <a:off x="45434" y="4074447"/>
            <a:ext cx="432619" cy="1250656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Causes </a:t>
            </a:r>
            <a:endParaRPr/>
          </a:p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spécifiques </a:t>
            </a:r>
            <a:endParaRPr/>
          </a:p>
        </p:txBody>
      </p:sp>
      <p:sp>
        <p:nvSpPr>
          <p:cNvPr id="80096539" name="Rectangle 15"/>
          <p:cNvSpPr>
            <a:spLocks noChangeArrowheads="1"/>
          </p:cNvSpPr>
          <p:nvPr/>
        </p:nvSpPr>
        <p:spPr bwMode="auto">
          <a:xfrm>
            <a:off x="520720" y="4074447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Cessation d’activité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Rupture de stocks des matières premières 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Dépendance économique</a:t>
            </a:r>
            <a:endParaRPr lang="en-US" sz="800" b="1">
              <a:solidFill>
                <a:srgbClr val="000000"/>
              </a:solidFill>
              <a:cs typeface="Arial"/>
            </a:endParaRPr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endParaRPr lang="fr-FR" sz="800" b="1">
              <a:solidFill>
                <a:srgbClr val="000000"/>
              </a:solidFill>
              <a:cs typeface="Arial"/>
            </a:endParaRPr>
          </a:p>
        </p:txBody>
      </p:sp>
      <p:sp>
        <p:nvSpPr>
          <p:cNvPr id="1305232241" name="Rectangle 19"/>
          <p:cNvSpPr>
            <a:spLocks noChangeArrowheads="1"/>
          </p:cNvSpPr>
          <p:nvPr/>
        </p:nvSpPr>
        <p:spPr bwMode="auto">
          <a:xfrm>
            <a:off x="8700757" y="4059448"/>
            <a:ext cx="432000" cy="1273482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Plan </a:t>
            </a:r>
            <a:endParaRPr/>
          </a:p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d’amélioration</a:t>
            </a:r>
            <a:endParaRPr/>
          </a:p>
        </p:txBody>
      </p:sp>
      <p:sp>
        <p:nvSpPr>
          <p:cNvPr id="1335307850" name="Rectangle 15"/>
          <p:cNvSpPr>
            <a:spLocks noChangeArrowheads="1"/>
          </p:cNvSpPr>
          <p:nvPr/>
        </p:nvSpPr>
        <p:spPr bwMode="auto">
          <a:xfrm>
            <a:off x="4625176" y="4075469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endParaRPr lang="fr-FR" sz="700" b="1">
              <a:cs typeface="Arial"/>
            </a:endParaRPr>
          </a:p>
        </p:txBody>
      </p:sp>
      <p:sp>
        <p:nvSpPr>
          <p:cNvPr id="1230598458" name="Rectangle 13"/>
          <p:cNvSpPr>
            <a:spLocks noChangeArrowheads="1"/>
          </p:cNvSpPr>
          <p:nvPr/>
        </p:nvSpPr>
        <p:spPr bwMode="auto">
          <a:xfrm rot="10800000">
            <a:off x="45434" y="5370591"/>
            <a:ext cx="432619" cy="1250656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Conséquences</a:t>
            </a:r>
            <a:endParaRPr/>
          </a:p>
        </p:txBody>
      </p:sp>
      <p:sp>
        <p:nvSpPr>
          <p:cNvPr id="7580106" name="Rectangle 15"/>
          <p:cNvSpPr>
            <a:spLocks noChangeArrowheads="1"/>
          </p:cNvSpPr>
          <p:nvPr/>
        </p:nvSpPr>
        <p:spPr bwMode="auto">
          <a:xfrm>
            <a:off x="520720" y="5370591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Impact sur le bien-être des poissons pouvant conduire à leur mort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Impact sur les projets de recherche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Impact financier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Impact sur l’organisation de travail du personnel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Impact sur les locaux (travaux)</a:t>
            </a:r>
            <a:endParaRPr/>
          </a:p>
        </p:txBody>
      </p:sp>
      <p:sp>
        <p:nvSpPr>
          <p:cNvPr id="1400283276" name="Rectangle 19"/>
          <p:cNvSpPr>
            <a:spLocks noChangeArrowheads="1"/>
          </p:cNvSpPr>
          <p:nvPr/>
        </p:nvSpPr>
        <p:spPr bwMode="auto">
          <a:xfrm>
            <a:off x="8700757" y="5355591"/>
            <a:ext cx="432000" cy="1273482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Indicateurs</a:t>
            </a:r>
            <a:endParaRPr/>
          </a:p>
        </p:txBody>
      </p:sp>
      <p:sp>
        <p:nvSpPr>
          <p:cNvPr id="10053040" name="Rectangle 15"/>
          <p:cNvSpPr>
            <a:spLocks noChangeArrowheads="1"/>
          </p:cNvSpPr>
          <p:nvPr/>
        </p:nvSpPr>
        <p:spPr bwMode="auto">
          <a:xfrm>
            <a:off x="4625176" y="5355591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cs typeface="Arial"/>
              </a:rPr>
              <a:t>Contrat de maintenance et engagement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cs typeface="Arial"/>
              </a:rPr>
              <a:t>Suivi et évaluation des fournisseurs</a:t>
            </a:r>
            <a:endParaRPr/>
          </a:p>
        </p:txBody>
      </p:sp>
      <p:sp>
        <p:nvSpPr>
          <p:cNvPr id="1772703961" name="ZoneTexte 42"/>
          <p:cNvSpPr txBox="1"/>
          <p:nvPr/>
        </p:nvSpPr>
        <p:spPr bwMode="auto">
          <a:xfrm>
            <a:off x="-20044" y="6639739"/>
            <a:ext cx="6144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fld id="{B90DC484-7F6B-164F-BEE6-D98AEDD2E913}" type="slidenum">
              <a:rPr lang="fr-FR" sz="1000" b="1" spc="600">
                <a:solidFill>
                  <a:srgbClr val="281E78"/>
                </a:solidFill>
                <a:cs typeface="Arial"/>
              </a:rPr>
              <a:t>21</a:t>
            </a:fld>
            <a:endParaRPr lang="fr-FR" sz="1000" b="1" spc="600">
              <a:solidFill>
                <a:srgbClr val="281E78"/>
              </a:solidFill>
              <a:cs typeface="Arial"/>
            </a:endParaRPr>
          </a:p>
        </p:txBody>
      </p:sp>
      <p:cxnSp>
        <p:nvCxnSpPr>
          <p:cNvPr id="1237390765" name="Connecteur droit 44"/>
          <p:cNvCxnSpPr/>
          <p:nvPr/>
        </p:nvCxnSpPr>
        <p:spPr bwMode="auto">
          <a:xfrm flipV="1">
            <a:off x="208006" y="196071"/>
            <a:ext cx="8725252" cy="15972"/>
          </a:xfrm>
          <a:prstGeom prst="line">
            <a:avLst/>
          </a:prstGeom>
          <a:ln w="9525" cmpd="sng">
            <a:solidFill>
              <a:srgbClr val="1C1C5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" name="Groupe 1">
            <a:extLst>
              <a:ext uri="{FF2B5EF4-FFF2-40B4-BE49-F238E27FC236}">
                <a16:creationId xmlns:a16="http://schemas.microsoft.com/office/drawing/2014/main" id="{FED430FD-9EA5-F8B3-628F-329AF370E271}"/>
              </a:ext>
            </a:extLst>
          </p:cNvPr>
          <p:cNvGrpSpPr/>
          <p:nvPr/>
        </p:nvGrpSpPr>
        <p:grpSpPr>
          <a:xfrm>
            <a:off x="6915529" y="964075"/>
            <a:ext cx="2065959" cy="1232990"/>
            <a:chOff x="3408020" y="349273"/>
            <a:chExt cx="2065959" cy="1232990"/>
          </a:xfrm>
        </p:grpSpPr>
        <p:sp>
          <p:nvSpPr>
            <p:cNvPr id="3" name="Rectangle 6">
              <a:extLst>
                <a:ext uri="{FF2B5EF4-FFF2-40B4-BE49-F238E27FC236}">
                  <a16:creationId xmlns:a16="http://schemas.microsoft.com/office/drawing/2014/main" id="{3E43EC57-72AD-421E-3E7C-81001FDF7C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8020" y="1196501"/>
              <a:ext cx="796994" cy="385762"/>
            </a:xfrm>
            <a:prstGeom prst="rect">
              <a:avLst/>
            </a:prstGeom>
            <a:solidFill>
              <a:srgbClr val="B5B6B3">
                <a:lumMod val="20000"/>
                <a:lumOff val="80000"/>
              </a:srgbClr>
            </a:solidFill>
            <a:ln w="9525" algn="ctr">
              <a:solidFill>
                <a:srgbClr val="B5B6B3"/>
              </a:solidFill>
              <a:miter lim="800000"/>
              <a:headEnd/>
              <a:tailEnd/>
            </a:ln>
            <a:effectLst/>
          </p:spPr>
          <p:txBody>
            <a:bodyPr wrap="none" lIns="72000" anchor="ctr"/>
            <a:lstStyle/>
            <a:p>
              <a:pPr algn="ctr">
                <a:defRPr/>
              </a:pPr>
              <a:r>
                <a:rPr lang="fr-FR" sz="1050" b="1">
                  <a:solidFill>
                    <a:srgbClr val="934C94">
                      <a:lumMod val="50000"/>
                    </a:srgbClr>
                  </a:solidFill>
                  <a:cs typeface="Arial"/>
                </a:rPr>
                <a:t>Maîtrise</a:t>
              </a:r>
              <a:endParaRPr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DD2BC952-E869-3B45-EBC3-DF18B8993988}"/>
                </a:ext>
              </a:extLst>
            </p:cNvPr>
            <p:cNvSpPr/>
            <p:nvPr/>
          </p:nvSpPr>
          <p:spPr bwMode="auto">
            <a:xfrm>
              <a:off x="4210393" y="1196501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1</a:t>
              </a:r>
              <a:endParaRPr dirty="0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6FC2DF80-BFAB-E18E-4E5A-9985AE6C2C1F}"/>
                </a:ext>
              </a:extLst>
            </p:cNvPr>
            <p:cNvSpPr/>
            <p:nvPr/>
          </p:nvSpPr>
          <p:spPr bwMode="auto">
            <a:xfrm>
              <a:off x="4461745" y="1196501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2</a:t>
              </a:r>
              <a:endParaRPr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EB10340B-5566-1FB9-77A2-1131EFBFF7BA}"/>
                </a:ext>
              </a:extLst>
            </p:cNvPr>
            <p:cNvSpPr/>
            <p:nvPr/>
          </p:nvSpPr>
          <p:spPr bwMode="auto">
            <a:xfrm>
              <a:off x="4713096" y="1196501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3</a:t>
              </a:r>
              <a:endParaRPr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BEA8BBAF-3A62-6A0C-B5FE-C8F007E03AE7}"/>
                </a:ext>
              </a:extLst>
            </p:cNvPr>
            <p:cNvSpPr/>
            <p:nvPr/>
          </p:nvSpPr>
          <p:spPr bwMode="auto">
            <a:xfrm>
              <a:off x="4970627" y="1196501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4</a:t>
              </a:r>
              <a:endParaRPr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AAE0426-9A6C-D9F2-7033-581A7CBFE3B3}"/>
                </a:ext>
              </a:extLst>
            </p:cNvPr>
            <p:cNvSpPr/>
            <p:nvPr/>
          </p:nvSpPr>
          <p:spPr bwMode="auto">
            <a:xfrm>
              <a:off x="5221979" y="1196501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5</a:t>
              </a:r>
              <a:endParaRPr/>
            </a:p>
          </p:txBody>
        </p:sp>
        <p:sp>
          <p:nvSpPr>
            <p:cNvPr id="10" name="Rectangle 6">
              <a:extLst>
                <a:ext uri="{FF2B5EF4-FFF2-40B4-BE49-F238E27FC236}">
                  <a16:creationId xmlns:a16="http://schemas.microsoft.com/office/drawing/2014/main" id="{7FF2A4A9-C647-46C3-111C-048DBCC9DF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8020" y="773168"/>
              <a:ext cx="796994" cy="385762"/>
            </a:xfrm>
            <a:prstGeom prst="rect">
              <a:avLst/>
            </a:prstGeom>
            <a:solidFill>
              <a:srgbClr val="B5B6B3">
                <a:lumMod val="20000"/>
                <a:lumOff val="80000"/>
              </a:srgbClr>
            </a:solidFill>
            <a:ln w="9525" algn="ctr">
              <a:solidFill>
                <a:srgbClr val="B5B6B3"/>
              </a:solidFill>
              <a:miter lim="800000"/>
              <a:headEnd/>
              <a:tailEnd/>
            </a:ln>
            <a:effectLst/>
          </p:spPr>
          <p:txBody>
            <a:bodyPr wrap="none" lIns="72000" anchor="ctr"/>
            <a:lstStyle/>
            <a:p>
              <a:pPr algn="ctr">
                <a:defRPr/>
              </a:pPr>
              <a:r>
                <a:rPr lang="fr-FR" sz="1050" b="1" dirty="0">
                  <a:solidFill>
                    <a:srgbClr val="934C94">
                      <a:lumMod val="50000"/>
                    </a:srgbClr>
                  </a:solidFill>
                  <a:cs typeface="Arial"/>
                </a:rPr>
                <a:t>Impact</a:t>
              </a:r>
              <a:endParaRPr dirty="0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6AD4F3B3-2CCF-1ACB-1D78-4BCD49AA7810}"/>
                </a:ext>
              </a:extLst>
            </p:cNvPr>
            <p:cNvSpPr/>
            <p:nvPr/>
          </p:nvSpPr>
          <p:spPr bwMode="auto">
            <a:xfrm>
              <a:off x="4210393" y="773168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1</a:t>
              </a:r>
              <a:endParaRPr dirty="0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B8BCA3FC-4B2E-6B30-F39F-DC41C7FC6DE7}"/>
                </a:ext>
              </a:extLst>
            </p:cNvPr>
            <p:cNvSpPr/>
            <p:nvPr/>
          </p:nvSpPr>
          <p:spPr bwMode="auto">
            <a:xfrm>
              <a:off x="4461745" y="773168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2</a:t>
              </a:r>
              <a:endParaRPr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F3E40C2A-999B-2C0B-1147-DC47E6C15C2F}"/>
                </a:ext>
              </a:extLst>
            </p:cNvPr>
            <p:cNvSpPr/>
            <p:nvPr/>
          </p:nvSpPr>
          <p:spPr bwMode="auto">
            <a:xfrm>
              <a:off x="4713096" y="773168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3</a:t>
              </a:r>
              <a:endParaRPr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9EF1717B-CF65-ACBF-81A4-E6F9719E0201}"/>
                </a:ext>
              </a:extLst>
            </p:cNvPr>
            <p:cNvSpPr/>
            <p:nvPr/>
          </p:nvSpPr>
          <p:spPr bwMode="auto">
            <a:xfrm>
              <a:off x="4970627" y="773168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4</a:t>
              </a:r>
              <a:endParaRPr dirty="0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D533DAF-DA82-0823-FB99-E148308F6D0B}"/>
                </a:ext>
              </a:extLst>
            </p:cNvPr>
            <p:cNvSpPr/>
            <p:nvPr/>
          </p:nvSpPr>
          <p:spPr bwMode="auto">
            <a:xfrm>
              <a:off x="5221979" y="773168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5</a:t>
              </a:r>
              <a:endParaRPr/>
            </a:p>
          </p:txBody>
        </p:sp>
        <p:sp>
          <p:nvSpPr>
            <p:cNvPr id="26" name="Rectangle 6">
              <a:extLst>
                <a:ext uri="{FF2B5EF4-FFF2-40B4-BE49-F238E27FC236}">
                  <a16:creationId xmlns:a16="http://schemas.microsoft.com/office/drawing/2014/main" id="{BFED0036-F2B7-F34F-D917-8DF99E673A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8020" y="349273"/>
              <a:ext cx="796994" cy="385762"/>
            </a:xfrm>
            <a:prstGeom prst="rect">
              <a:avLst/>
            </a:prstGeom>
            <a:solidFill>
              <a:srgbClr val="B5B6B3">
                <a:lumMod val="20000"/>
                <a:lumOff val="80000"/>
              </a:srgbClr>
            </a:solidFill>
            <a:ln w="9525" algn="ctr">
              <a:solidFill>
                <a:srgbClr val="B5B6B3"/>
              </a:solidFill>
              <a:miter lim="800000"/>
              <a:headEnd/>
              <a:tailEnd/>
            </a:ln>
            <a:effectLst/>
          </p:spPr>
          <p:txBody>
            <a:bodyPr wrap="none" lIns="72000" anchor="ctr"/>
            <a:lstStyle/>
            <a:p>
              <a:pPr algn="ctr">
                <a:defRPr/>
              </a:pPr>
              <a:r>
                <a:rPr lang="fr-FR" sz="1050" b="1" dirty="0">
                  <a:solidFill>
                    <a:srgbClr val="934C94">
                      <a:lumMod val="50000"/>
                    </a:srgbClr>
                  </a:solidFill>
                  <a:cs typeface="Arial"/>
                </a:rPr>
                <a:t>Probabilité</a:t>
              </a:r>
              <a:endParaRPr dirty="0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006F2B78-1EB4-5708-8065-E7BCED526CEB}"/>
                </a:ext>
              </a:extLst>
            </p:cNvPr>
            <p:cNvSpPr/>
            <p:nvPr/>
          </p:nvSpPr>
          <p:spPr bwMode="auto">
            <a:xfrm>
              <a:off x="4210393" y="349273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1</a:t>
              </a:r>
              <a:endParaRPr dirty="0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7E36FFDB-A8D3-3F49-C554-EC3C912D47CF}"/>
                </a:ext>
              </a:extLst>
            </p:cNvPr>
            <p:cNvSpPr/>
            <p:nvPr/>
          </p:nvSpPr>
          <p:spPr bwMode="auto">
            <a:xfrm>
              <a:off x="4461745" y="349273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2</a:t>
              </a:r>
              <a:endParaRPr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38DC6D03-DBDB-5193-7354-3EFBCF68A85C}"/>
                </a:ext>
              </a:extLst>
            </p:cNvPr>
            <p:cNvSpPr/>
            <p:nvPr/>
          </p:nvSpPr>
          <p:spPr bwMode="auto">
            <a:xfrm>
              <a:off x="4713096" y="349273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3</a:t>
              </a:r>
              <a:endParaRPr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018A2403-7181-8473-35B3-307D241F1F68}"/>
                </a:ext>
              </a:extLst>
            </p:cNvPr>
            <p:cNvSpPr/>
            <p:nvPr/>
          </p:nvSpPr>
          <p:spPr bwMode="auto">
            <a:xfrm>
              <a:off x="4970627" y="349273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4</a:t>
              </a:r>
              <a:endParaRPr dirty="0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22AA530B-4B3B-0FFF-1C45-B3DE0CE67DBE}"/>
                </a:ext>
              </a:extLst>
            </p:cNvPr>
            <p:cNvSpPr/>
            <p:nvPr/>
          </p:nvSpPr>
          <p:spPr bwMode="auto">
            <a:xfrm>
              <a:off x="5221979" y="349273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5</a:t>
              </a: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23013658" name="Rectangle 12"/>
          <p:cNvSpPr/>
          <p:nvPr/>
        </p:nvSpPr>
        <p:spPr bwMode="auto">
          <a:xfrm>
            <a:off x="208006" y="208024"/>
            <a:ext cx="8725252" cy="6448792"/>
          </a:xfrm>
          <a:prstGeom prst="rect">
            <a:avLst/>
          </a:prstGeom>
          <a:solidFill>
            <a:srgbClr val="1C1C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>
              <a:solidFill>
                <a:srgbClr val="281E78"/>
              </a:solidFill>
            </a:endParaRPr>
          </a:p>
        </p:txBody>
      </p:sp>
      <p:cxnSp>
        <p:nvCxnSpPr>
          <p:cNvPr id="623825701" name="Connecteur droit 16"/>
          <p:cNvCxnSpPr/>
          <p:nvPr/>
        </p:nvCxnSpPr>
        <p:spPr bwMode="auto">
          <a:xfrm>
            <a:off x="405065" y="2318512"/>
            <a:ext cx="8276400" cy="0"/>
          </a:xfrm>
          <a:prstGeom prst="line">
            <a:avLst/>
          </a:prstGeom>
          <a:ln w="9525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64359181" name="Connecteur droit 2"/>
          <p:cNvCxnSpPr/>
          <p:nvPr/>
        </p:nvCxnSpPr>
        <p:spPr bwMode="auto">
          <a:xfrm>
            <a:off x="208006" y="6647570"/>
            <a:ext cx="8725252" cy="0"/>
          </a:xfrm>
          <a:prstGeom prst="line">
            <a:avLst/>
          </a:prstGeom>
          <a:ln w="9525" cmpd="sng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0243363" name="Connecteur droit 15"/>
          <p:cNvCxnSpPr/>
          <p:nvPr/>
        </p:nvCxnSpPr>
        <p:spPr bwMode="auto">
          <a:xfrm flipV="1">
            <a:off x="208006" y="196071"/>
            <a:ext cx="7242661" cy="15972"/>
          </a:xfrm>
          <a:prstGeom prst="line">
            <a:avLst/>
          </a:prstGeom>
          <a:ln w="9525" cmpd="sng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42625707" name="ZoneTexte 17"/>
          <p:cNvSpPr txBox="1"/>
          <p:nvPr/>
        </p:nvSpPr>
        <p:spPr bwMode="auto">
          <a:xfrm>
            <a:off x="418566" y="2827730"/>
            <a:ext cx="8459958" cy="8760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70000"/>
              </a:lnSpc>
              <a:defRPr/>
            </a:pPr>
            <a:r>
              <a:rPr lang="fr-FR" sz="3600" b="1">
                <a:solidFill>
                  <a:schemeClr val="bg1"/>
                </a:solidFill>
                <a:latin typeface="Arial"/>
                <a:cs typeface="Arial"/>
              </a:rPr>
              <a:t>3. Matrice</a:t>
            </a:r>
            <a:endParaRPr/>
          </a:p>
          <a:p>
            <a:pPr>
              <a:lnSpc>
                <a:spcPct val="70000"/>
              </a:lnSpc>
              <a:defRPr/>
            </a:pPr>
            <a:endParaRPr lang="fr-FR" sz="3600" b="1">
              <a:solidFill>
                <a:schemeClr val="bg1"/>
              </a:solidFill>
              <a:latin typeface="Arial"/>
              <a:cs typeface="Arial"/>
            </a:endParaRPr>
          </a:p>
        </p:txBody>
      </p:sp>
      <p:cxnSp>
        <p:nvCxnSpPr>
          <p:cNvPr id="567619484" name="Connecteur droit 18"/>
          <p:cNvCxnSpPr/>
          <p:nvPr/>
        </p:nvCxnSpPr>
        <p:spPr bwMode="auto">
          <a:xfrm>
            <a:off x="405065" y="4132537"/>
            <a:ext cx="8276400" cy="0"/>
          </a:xfrm>
          <a:prstGeom prst="line">
            <a:avLst/>
          </a:prstGeom>
          <a:ln w="9525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74149498" name="ZoneTexte 8"/>
          <p:cNvSpPr txBox="1"/>
          <p:nvPr/>
        </p:nvSpPr>
        <p:spPr bwMode="auto">
          <a:xfrm>
            <a:off x="-20044" y="6639739"/>
            <a:ext cx="61440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fld id="{B90DC484-7F6B-164F-BEE6-D98AEDD2E913}" type="slidenum">
              <a:rPr lang="fr-FR" sz="900" b="1" spc="600">
                <a:solidFill>
                  <a:srgbClr val="281E78"/>
                </a:solidFill>
                <a:latin typeface="Arial"/>
                <a:cs typeface="Arial"/>
              </a:rPr>
              <a:t>22</a:t>
            </a:fld>
            <a:endParaRPr lang="fr-FR" sz="900" b="1" spc="600">
              <a:solidFill>
                <a:srgbClr val="281E78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50081465" name="ZoneTexte 34"/>
          <p:cNvSpPr txBox="1"/>
          <p:nvPr/>
        </p:nvSpPr>
        <p:spPr bwMode="auto">
          <a:xfrm>
            <a:off x="137451" y="224293"/>
            <a:ext cx="890908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sz="2600">
                <a:solidFill>
                  <a:srgbClr val="D53D22"/>
                </a:solidFill>
                <a:latin typeface="Arial"/>
                <a:cs typeface="Arial"/>
              </a:rPr>
              <a:t>Synthèse Plan d’urgence – Fréquence, Impact, Maîtrise</a:t>
            </a:r>
          </a:p>
        </p:txBody>
      </p:sp>
      <p:cxnSp>
        <p:nvCxnSpPr>
          <p:cNvPr id="411510580" name="Connecteur droit 35"/>
          <p:cNvCxnSpPr/>
          <p:nvPr/>
        </p:nvCxnSpPr>
        <p:spPr bwMode="auto">
          <a:xfrm flipV="1">
            <a:off x="208006" y="196071"/>
            <a:ext cx="8725252" cy="15972"/>
          </a:xfrm>
          <a:prstGeom prst="line">
            <a:avLst/>
          </a:prstGeom>
          <a:ln w="9525" cmpd="sng">
            <a:solidFill>
              <a:srgbClr val="1C1C5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95104173" name="ZoneTexte 37"/>
          <p:cNvSpPr txBox="1"/>
          <p:nvPr/>
        </p:nvSpPr>
        <p:spPr bwMode="auto">
          <a:xfrm>
            <a:off x="-20044" y="6639739"/>
            <a:ext cx="61440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fld id="{B90DC484-7F6B-164F-BEE6-D98AEDD2E913}" type="slidenum">
              <a:rPr lang="fr-FR" sz="900" b="1" spc="600">
                <a:solidFill>
                  <a:srgbClr val="281E78"/>
                </a:solidFill>
                <a:latin typeface="Arial"/>
                <a:cs typeface="Arial"/>
              </a:rPr>
              <a:t>23</a:t>
            </a:fld>
            <a:endParaRPr lang="fr-FR" sz="900" b="1" spc="600">
              <a:solidFill>
                <a:srgbClr val="281E78"/>
              </a:solidFill>
              <a:latin typeface="Arial"/>
              <a:cs typeface="Arial"/>
            </a:endParaRPr>
          </a:p>
        </p:txBody>
      </p:sp>
      <p:graphicFrame>
        <p:nvGraphicFramePr>
          <p:cNvPr id="1961218238" name="Tableau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1232530"/>
              </p:ext>
            </p:extLst>
          </p:nvPr>
        </p:nvGraphicFramePr>
        <p:xfrm>
          <a:off x="241878" y="1667482"/>
          <a:ext cx="3035165" cy="3121686"/>
        </p:xfrm>
        <a:graphic>
          <a:graphicData uri="http://schemas.openxmlformats.org/drawingml/2006/table">
            <a:tbl>
              <a:tblPr/>
              <a:tblGrid>
                <a:gridCol w="2555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796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52643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fr-FR" sz="1050" b="1" i="0" u="none" strike="noStrike">
                          <a:solidFill>
                            <a:srgbClr val="FFFFFF"/>
                          </a:solidFill>
                          <a:latin typeface="Calibri Light"/>
                        </a:rPr>
                        <a:t>#</a:t>
                      </a:r>
                      <a:endParaRPr/>
                    </a:p>
                  </a:txBody>
                  <a:tcPr marL="8523" marR="8523" marT="8523" marB="0" anchor="ctr">
                    <a:lnL w="12700" algn="ctr">
                      <a:solidFill>
                        <a:schemeClr val="bg1"/>
                      </a:solidFill>
                    </a:lnL>
                    <a:lnR w="12700" algn="ctr">
                      <a:solidFill>
                        <a:srgbClr val="7030A0"/>
                      </a:solidFill>
                    </a:lnR>
                    <a:lnT w="12700" algn="ctr">
                      <a:solidFill>
                        <a:schemeClr val="bg1"/>
                      </a:solidFill>
                    </a:lnT>
                    <a:lnB w="12700" algn="ctr">
                      <a:solidFill>
                        <a:schemeClr val="bg1"/>
                      </a:solidFill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fr-FR" sz="1050" b="1" i="0" u="none" strike="noStrike">
                          <a:solidFill>
                            <a:srgbClr val="FFFFFF"/>
                          </a:solidFill>
                          <a:latin typeface="Calibri Light"/>
                        </a:rPr>
                        <a:t>RISQUES</a:t>
                      </a:r>
                      <a:endParaRPr/>
                    </a:p>
                  </a:txBody>
                  <a:tcPr marL="8523" marR="8523" marT="8523" marB="0" anchor="ctr">
                    <a:lnL w="12700" algn="ctr">
                      <a:solidFill>
                        <a:srgbClr val="7030A0"/>
                      </a:solidFill>
                    </a:lnL>
                    <a:lnR w="12700" algn="ctr">
                      <a:solidFill>
                        <a:srgbClr val="7030A0"/>
                      </a:solidFill>
                    </a:lnR>
                    <a:lnT w="12700" algn="ctr">
                      <a:solidFill>
                        <a:schemeClr val="bg1"/>
                      </a:solidFill>
                    </a:lnT>
                    <a:lnB w="12700" algn="ctr">
                      <a:solidFill>
                        <a:schemeClr val="bg1"/>
                      </a:solidFill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946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fr-FR" sz="700" b="1" i="0" u="none" strike="noStrike">
                          <a:solidFill>
                            <a:srgbClr val="000000"/>
                          </a:solidFill>
                          <a:latin typeface="Calibri Light"/>
                        </a:rPr>
                        <a:t>1</a:t>
                      </a:r>
                      <a:endParaRPr/>
                    </a:p>
                  </a:txBody>
                  <a:tcPr marL="8523" marR="8523" marT="8523" marB="0" anchor="ctr">
                    <a:lnL w="12700" algn="ctr">
                      <a:solidFill>
                        <a:schemeClr val="bg1"/>
                      </a:solidFill>
                    </a:lnL>
                    <a:lnR w="12700" algn="ctr">
                      <a:solidFill>
                        <a:schemeClr val="bg1"/>
                      </a:solidFill>
                    </a:lnR>
                    <a:lnT w="12700" algn="ctr">
                      <a:solidFill>
                        <a:schemeClr val="bg1"/>
                      </a:solidFill>
                    </a:lnT>
                    <a:lnB w="12700" algn="ctr">
                      <a:solidFill>
                        <a:schemeClr val="bg1"/>
                      </a:solidFill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r-FR" sz="800" b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rial"/>
                        </a:rPr>
                        <a:t>Fuite d’eau</a:t>
                      </a:r>
                      <a:endParaRPr/>
                    </a:p>
                  </a:txBody>
                  <a:tcPr marL="8523" marR="8523" marT="8523" marB="0" anchor="ctr">
                    <a:lnL w="12700" algn="ctr">
                      <a:solidFill>
                        <a:schemeClr val="bg1"/>
                      </a:solidFill>
                    </a:lnL>
                    <a:lnR w="12700" algn="ctr">
                      <a:solidFill>
                        <a:schemeClr val="bg1"/>
                      </a:solidFill>
                    </a:lnR>
                    <a:lnT w="12700" algn="ctr">
                      <a:solidFill>
                        <a:schemeClr val="bg1"/>
                      </a:solidFill>
                    </a:lnT>
                    <a:lnB w="12700" algn="ctr">
                      <a:solidFill>
                        <a:schemeClr val="bg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946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fr-FR" sz="700" b="1" i="0" u="none" strike="noStrike">
                          <a:solidFill>
                            <a:srgbClr val="000000"/>
                          </a:solidFill>
                          <a:latin typeface="Calibri Light"/>
                        </a:rPr>
                        <a:t>2</a:t>
                      </a:r>
                      <a:endParaRPr/>
                    </a:p>
                  </a:txBody>
                  <a:tcPr marL="8523" marR="8523" marT="8523" marB="0" anchor="ctr">
                    <a:lnL w="12700" algn="ctr">
                      <a:solidFill>
                        <a:schemeClr val="bg1"/>
                      </a:solidFill>
                    </a:lnL>
                    <a:lnR w="12700" algn="ctr">
                      <a:solidFill>
                        <a:schemeClr val="bg1"/>
                      </a:solidFill>
                    </a:lnR>
                    <a:lnT w="12700" algn="ctr">
                      <a:solidFill>
                        <a:schemeClr val="bg1"/>
                      </a:solidFill>
                    </a:lnT>
                    <a:lnB w="12700" algn="ctr">
                      <a:solidFill>
                        <a:schemeClr val="bg1"/>
                      </a:solidFill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r-FR" sz="800" b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rial"/>
                        </a:rPr>
                        <a:t>Défaut d’approvisionnement en eau</a:t>
                      </a:r>
                      <a:endParaRPr/>
                    </a:p>
                  </a:txBody>
                  <a:tcPr marL="8523" marR="8523" marT="8523" marB="0" anchor="ctr">
                    <a:lnL w="12700" algn="ctr">
                      <a:solidFill>
                        <a:schemeClr val="bg1"/>
                      </a:solidFill>
                    </a:lnL>
                    <a:lnR w="12700" algn="ctr">
                      <a:solidFill>
                        <a:schemeClr val="bg1"/>
                      </a:solidFill>
                    </a:lnR>
                    <a:lnT w="12700" algn="ctr">
                      <a:solidFill>
                        <a:schemeClr val="bg1"/>
                      </a:solidFill>
                    </a:lnT>
                    <a:lnB w="12700" algn="ctr">
                      <a:solidFill>
                        <a:schemeClr val="bg1"/>
                      </a:solidFill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946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fr-FR" sz="700" b="1" i="0" u="none" strike="noStrike">
                          <a:solidFill>
                            <a:srgbClr val="000000"/>
                          </a:solidFill>
                          <a:latin typeface="Calibri Light"/>
                        </a:rPr>
                        <a:t>3</a:t>
                      </a:r>
                      <a:endParaRPr/>
                    </a:p>
                  </a:txBody>
                  <a:tcPr marL="8523" marR="8523" marT="8523" marB="0" anchor="ctr">
                    <a:lnL w="12700" algn="ctr">
                      <a:solidFill>
                        <a:schemeClr val="bg1"/>
                      </a:solidFill>
                    </a:lnL>
                    <a:lnR w="12700" algn="ctr">
                      <a:solidFill>
                        <a:schemeClr val="bg1"/>
                      </a:solidFill>
                    </a:lnR>
                    <a:lnT w="12700" algn="ctr">
                      <a:solidFill>
                        <a:schemeClr val="bg1"/>
                      </a:solidFill>
                    </a:lnT>
                    <a:lnB w="12700" algn="ctr">
                      <a:solidFill>
                        <a:schemeClr val="bg1"/>
                      </a:solidFill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r-FR" sz="800" b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rial"/>
                        </a:rPr>
                        <a:t>Défaut de filtration d’eau</a:t>
                      </a:r>
                      <a:endParaRPr/>
                    </a:p>
                  </a:txBody>
                  <a:tcPr marL="8523" marR="8523" marT="8523" marB="0" anchor="ctr">
                    <a:lnL w="12700" algn="ctr">
                      <a:solidFill>
                        <a:schemeClr val="bg1"/>
                      </a:solidFill>
                    </a:lnL>
                    <a:lnR w="12700" algn="ctr">
                      <a:solidFill>
                        <a:schemeClr val="bg1"/>
                      </a:solidFill>
                    </a:lnR>
                    <a:lnT w="12700" algn="ctr">
                      <a:solidFill>
                        <a:schemeClr val="bg1"/>
                      </a:solidFill>
                    </a:lnT>
                    <a:lnB w="12700" algn="ctr">
                      <a:solidFill>
                        <a:schemeClr val="bg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946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fr-FR" sz="700" b="1" i="0" u="none" strike="noStrike">
                          <a:solidFill>
                            <a:srgbClr val="000000"/>
                          </a:solidFill>
                          <a:latin typeface="Calibri Light"/>
                        </a:rPr>
                        <a:t>4</a:t>
                      </a:r>
                      <a:endParaRPr/>
                    </a:p>
                  </a:txBody>
                  <a:tcPr marL="8523" marR="8523" marT="8523" marB="0" anchor="ctr">
                    <a:lnL w="12700" algn="ctr">
                      <a:solidFill>
                        <a:schemeClr val="bg1"/>
                      </a:solidFill>
                    </a:lnL>
                    <a:lnR w="12700" algn="ctr">
                      <a:solidFill>
                        <a:schemeClr val="bg1"/>
                      </a:solidFill>
                    </a:lnR>
                    <a:lnT w="12700" algn="ctr">
                      <a:solidFill>
                        <a:schemeClr val="bg1"/>
                      </a:solidFill>
                    </a:lnT>
                    <a:lnB w="12700" algn="ctr">
                      <a:solidFill>
                        <a:schemeClr val="bg1"/>
                      </a:solidFill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r-FR" sz="800" b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rial"/>
                        </a:rPr>
                        <a:t>Panne d’électricité</a:t>
                      </a:r>
                      <a:endParaRPr/>
                    </a:p>
                  </a:txBody>
                  <a:tcPr marL="8523" marR="8523" marT="8523" marB="0" anchor="ctr">
                    <a:lnL w="12700" algn="ctr">
                      <a:solidFill>
                        <a:schemeClr val="bg1"/>
                      </a:solidFill>
                    </a:lnL>
                    <a:lnR w="12700" algn="ctr">
                      <a:solidFill>
                        <a:schemeClr val="bg1"/>
                      </a:solidFill>
                    </a:lnR>
                    <a:lnT w="12700" algn="ctr">
                      <a:solidFill>
                        <a:schemeClr val="bg1"/>
                      </a:solidFill>
                    </a:lnT>
                    <a:lnB w="12700" algn="ctr">
                      <a:solidFill>
                        <a:schemeClr val="bg1"/>
                      </a:solidFill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946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fr-FR" sz="700" b="1" i="0" u="none" strike="noStrike">
                          <a:solidFill>
                            <a:srgbClr val="000000"/>
                          </a:solidFill>
                          <a:latin typeface="Calibri Light"/>
                        </a:rPr>
                        <a:t>5</a:t>
                      </a:r>
                      <a:endParaRPr/>
                    </a:p>
                  </a:txBody>
                  <a:tcPr marL="8523" marR="8523" marT="8523" marB="0" anchor="ctr">
                    <a:lnL w="12700" algn="ctr">
                      <a:solidFill>
                        <a:schemeClr val="bg1"/>
                      </a:solidFill>
                    </a:lnL>
                    <a:lnR w="12700" algn="ctr">
                      <a:solidFill>
                        <a:schemeClr val="bg1"/>
                      </a:solidFill>
                    </a:lnR>
                    <a:lnT w="12700" algn="ctr">
                      <a:solidFill>
                        <a:schemeClr val="bg1"/>
                      </a:solidFill>
                    </a:lnT>
                    <a:lnB w="12700" algn="ctr">
                      <a:solidFill>
                        <a:schemeClr val="bg1"/>
                      </a:solidFill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r-FR" sz="800" b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rial"/>
                        </a:rPr>
                        <a:t>Panne du matériel de nettoyage</a:t>
                      </a:r>
                      <a:endParaRPr/>
                    </a:p>
                  </a:txBody>
                  <a:tcPr marL="8523" marR="8523" marT="8523" marB="0" anchor="ctr">
                    <a:lnL w="12700" algn="ctr">
                      <a:solidFill>
                        <a:schemeClr val="bg1"/>
                      </a:solidFill>
                    </a:lnL>
                    <a:lnR w="12700" algn="ctr">
                      <a:solidFill>
                        <a:schemeClr val="bg1"/>
                      </a:solidFill>
                    </a:lnR>
                    <a:lnT w="12700" algn="ctr">
                      <a:solidFill>
                        <a:schemeClr val="bg1"/>
                      </a:solidFill>
                    </a:lnT>
                    <a:lnB w="12700" algn="ctr">
                      <a:solidFill>
                        <a:schemeClr val="bg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946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fr-FR" sz="700" b="1" i="0" u="none" strike="noStrike">
                          <a:solidFill>
                            <a:srgbClr val="000000"/>
                          </a:solidFill>
                          <a:latin typeface="Calibri Light"/>
                        </a:rPr>
                        <a:t>6</a:t>
                      </a:r>
                      <a:endParaRPr/>
                    </a:p>
                  </a:txBody>
                  <a:tcPr marL="8523" marR="8523" marT="8523" marB="0" anchor="ctr">
                    <a:lnL w="12700" algn="ctr">
                      <a:solidFill>
                        <a:schemeClr val="bg1"/>
                      </a:solidFill>
                    </a:lnL>
                    <a:lnR w="12700" algn="ctr">
                      <a:solidFill>
                        <a:schemeClr val="bg1"/>
                      </a:solidFill>
                    </a:lnR>
                    <a:lnT w="12700" algn="ctr">
                      <a:solidFill>
                        <a:schemeClr val="bg1"/>
                      </a:solidFill>
                    </a:lnT>
                    <a:lnB w="12700" algn="ctr">
                      <a:solidFill>
                        <a:schemeClr val="bg1"/>
                      </a:solidFill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r-FR" sz="800" b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rial"/>
                        </a:rPr>
                        <a:t>Panne réseau informatique / Sauvegarde des données</a:t>
                      </a:r>
                      <a:endParaRPr/>
                    </a:p>
                  </a:txBody>
                  <a:tcPr marL="8523" marR="8523" marT="8523" marB="0" anchor="ctr">
                    <a:lnL w="12700" algn="ctr">
                      <a:solidFill>
                        <a:schemeClr val="bg1"/>
                      </a:solidFill>
                    </a:lnL>
                    <a:lnR w="12700" algn="ctr">
                      <a:solidFill>
                        <a:schemeClr val="bg1"/>
                      </a:solidFill>
                    </a:lnR>
                    <a:lnT w="12700" algn="ctr">
                      <a:solidFill>
                        <a:schemeClr val="bg1"/>
                      </a:solidFill>
                    </a:lnT>
                    <a:lnB w="12700" algn="ctr">
                      <a:solidFill>
                        <a:schemeClr val="bg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946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fr-FR" sz="700" b="1" i="0" u="none" strike="noStrike">
                          <a:solidFill>
                            <a:srgbClr val="000000"/>
                          </a:solidFill>
                          <a:latin typeface="Calibri Light"/>
                        </a:rPr>
                        <a:t>7</a:t>
                      </a:r>
                      <a:endParaRPr/>
                    </a:p>
                  </a:txBody>
                  <a:tcPr marL="8523" marR="8523" marT="8523" marB="0" anchor="ctr">
                    <a:lnL w="12700" algn="ctr">
                      <a:solidFill>
                        <a:schemeClr val="bg1"/>
                      </a:solidFill>
                    </a:lnL>
                    <a:lnR w="12700" algn="ctr">
                      <a:solidFill>
                        <a:schemeClr val="bg1"/>
                      </a:solidFill>
                    </a:lnR>
                    <a:lnT w="12700" algn="ctr">
                      <a:solidFill>
                        <a:schemeClr val="bg1"/>
                      </a:solidFill>
                    </a:lnT>
                    <a:lnB w="12700" algn="ctr">
                      <a:solidFill>
                        <a:schemeClr val="bg1"/>
                      </a:solidFill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r-FR" sz="800" b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rial"/>
                        </a:rPr>
                        <a:t>Panne d’éclairage</a:t>
                      </a:r>
                      <a:endParaRPr/>
                    </a:p>
                  </a:txBody>
                  <a:tcPr marL="8523" marR="8523" marT="8523" marB="0" anchor="ctr">
                    <a:lnL w="12700" algn="ctr">
                      <a:solidFill>
                        <a:schemeClr val="bg1"/>
                      </a:solidFill>
                    </a:lnL>
                    <a:lnR w="12700" algn="ctr">
                      <a:solidFill>
                        <a:schemeClr val="bg1"/>
                      </a:solidFill>
                    </a:lnR>
                    <a:lnT w="12700" algn="ctr">
                      <a:solidFill>
                        <a:schemeClr val="bg1"/>
                      </a:solidFill>
                    </a:lnT>
                    <a:lnB w="12700" algn="ctr">
                      <a:solidFill>
                        <a:schemeClr val="bg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60703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fr-FR" sz="700" b="1" i="0" u="none" strike="noStrike">
                          <a:solidFill>
                            <a:srgbClr val="000000"/>
                          </a:solidFill>
                          <a:latin typeface="Calibri Light"/>
                        </a:rPr>
                        <a:t>8</a:t>
                      </a:r>
                      <a:endParaRPr/>
                    </a:p>
                  </a:txBody>
                  <a:tcPr marL="8523" marR="8523" marT="8523" marB="0" anchor="ctr">
                    <a:lnL w="12700" algn="ctr">
                      <a:solidFill>
                        <a:schemeClr val="bg1"/>
                      </a:solidFill>
                    </a:lnL>
                    <a:lnR w="12700" algn="ctr">
                      <a:solidFill>
                        <a:schemeClr val="bg1"/>
                      </a:solidFill>
                    </a:lnR>
                    <a:lnT w="12700" algn="ctr">
                      <a:solidFill>
                        <a:schemeClr val="bg1"/>
                      </a:solidFill>
                    </a:lnT>
                    <a:lnB w="12700" algn="ctr">
                      <a:solidFill>
                        <a:schemeClr val="bg1"/>
                      </a:solidFill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r-FR" sz="800" b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rial"/>
                        </a:rPr>
                        <a:t>Panne du système de chauffage/ventilation/climatisation</a:t>
                      </a:r>
                      <a:endParaRPr/>
                    </a:p>
                  </a:txBody>
                  <a:tcPr marL="8523" marR="8523" marT="8523" marB="0" anchor="ctr">
                    <a:lnL w="12700" algn="ctr">
                      <a:solidFill>
                        <a:schemeClr val="bg1"/>
                      </a:solidFill>
                    </a:lnL>
                    <a:lnR w="12700" algn="ctr">
                      <a:solidFill>
                        <a:schemeClr val="bg1"/>
                      </a:solidFill>
                    </a:lnR>
                    <a:lnT w="12700" algn="ctr">
                      <a:solidFill>
                        <a:schemeClr val="bg1"/>
                      </a:solidFill>
                    </a:lnT>
                    <a:lnB w="12700" algn="ctr">
                      <a:solidFill>
                        <a:schemeClr val="bg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946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fr-FR" sz="700" b="1" i="0" u="none" strike="noStrike">
                          <a:solidFill>
                            <a:srgbClr val="000000"/>
                          </a:solidFill>
                          <a:latin typeface="Calibri Light"/>
                        </a:rPr>
                        <a:t>9</a:t>
                      </a:r>
                      <a:endParaRPr/>
                    </a:p>
                  </a:txBody>
                  <a:tcPr marL="8523" marR="8523" marT="8523" marB="0" anchor="ctr">
                    <a:lnL w="12700" algn="ctr">
                      <a:solidFill>
                        <a:schemeClr val="bg1"/>
                      </a:solidFill>
                    </a:lnL>
                    <a:lnR w="12700" algn="ctr">
                      <a:solidFill>
                        <a:schemeClr val="bg1"/>
                      </a:solidFill>
                    </a:lnR>
                    <a:lnT w="12700" algn="ctr">
                      <a:solidFill>
                        <a:schemeClr val="bg1"/>
                      </a:solidFill>
                    </a:lnT>
                    <a:lnB w="12700" algn="ctr">
                      <a:solidFill>
                        <a:schemeClr val="bg1"/>
                      </a:solidFill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r-FR" sz="800" b="1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rial"/>
                        </a:rPr>
                        <a:t>Panne du système de traitement des effluents</a:t>
                      </a:r>
                      <a:endParaRPr dirty="0"/>
                    </a:p>
                  </a:txBody>
                  <a:tcPr marL="8523" marR="8523" marT="8523" marB="0" anchor="ctr">
                    <a:lnL w="12700" algn="ctr">
                      <a:solidFill>
                        <a:schemeClr val="bg1"/>
                      </a:solidFill>
                    </a:lnL>
                    <a:lnR w="12700" algn="ctr">
                      <a:solidFill>
                        <a:schemeClr val="bg1"/>
                      </a:solidFill>
                    </a:lnR>
                    <a:lnT w="12700" algn="ctr">
                      <a:solidFill>
                        <a:schemeClr val="bg1"/>
                      </a:solidFill>
                    </a:lnT>
                    <a:lnB w="12700" algn="ctr">
                      <a:solidFill>
                        <a:schemeClr val="bg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946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fr-FR" sz="700" b="1" i="0" u="none" strike="noStrike">
                          <a:solidFill>
                            <a:srgbClr val="000000"/>
                          </a:solidFill>
                          <a:latin typeface="Calibri Light"/>
                        </a:rPr>
                        <a:t>10</a:t>
                      </a:r>
                      <a:endParaRPr/>
                    </a:p>
                  </a:txBody>
                  <a:tcPr marL="8523" marR="8523" marT="8523" marB="0" anchor="ctr">
                    <a:lnL w="12700" algn="ctr">
                      <a:solidFill>
                        <a:schemeClr val="bg1"/>
                      </a:solidFill>
                    </a:lnL>
                    <a:lnR w="12700" algn="ctr">
                      <a:solidFill>
                        <a:schemeClr val="bg1"/>
                      </a:solidFill>
                    </a:lnR>
                    <a:lnT w="12700" algn="ctr">
                      <a:solidFill>
                        <a:schemeClr val="bg1"/>
                      </a:solidFill>
                    </a:lnT>
                    <a:lnB w="12700" algn="ctr">
                      <a:solidFill>
                        <a:schemeClr val="bg1"/>
                      </a:solidFill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r-FR" sz="800" b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rial"/>
                        </a:rPr>
                        <a:t>Rupture chaine d’approvisionnement aliment</a:t>
                      </a:r>
                      <a:endParaRPr/>
                    </a:p>
                  </a:txBody>
                  <a:tcPr marL="8523" marR="8523" marT="8523" marB="0" anchor="ctr">
                    <a:lnL w="12700" algn="ctr">
                      <a:solidFill>
                        <a:schemeClr val="bg1"/>
                      </a:solidFill>
                    </a:lnL>
                    <a:lnR w="12700" algn="ctr">
                      <a:solidFill>
                        <a:schemeClr val="bg1"/>
                      </a:solidFill>
                    </a:lnR>
                    <a:lnT w="12700" algn="ctr">
                      <a:solidFill>
                        <a:schemeClr val="bg1"/>
                      </a:solidFill>
                    </a:lnT>
                    <a:lnB w="12700" algn="ctr">
                      <a:solidFill>
                        <a:schemeClr val="bg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946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fr-FR" sz="700" b="1" i="0" u="none" strike="noStrike">
                          <a:solidFill>
                            <a:srgbClr val="000000"/>
                          </a:solidFill>
                          <a:latin typeface="Calibri Light"/>
                        </a:rPr>
                        <a:t>11</a:t>
                      </a:r>
                      <a:endParaRPr/>
                    </a:p>
                  </a:txBody>
                  <a:tcPr marL="8523" marR="8523" marT="8523" marB="0" anchor="ctr">
                    <a:lnL w="12700" algn="ctr">
                      <a:solidFill>
                        <a:schemeClr val="bg1"/>
                      </a:solidFill>
                    </a:lnL>
                    <a:lnR w="12700" algn="ctr">
                      <a:solidFill>
                        <a:schemeClr val="bg1"/>
                      </a:solidFill>
                    </a:lnR>
                    <a:lnT w="12700" algn="ctr">
                      <a:solidFill>
                        <a:schemeClr val="bg1"/>
                      </a:solidFill>
                    </a:lnT>
                    <a:lnB w="12700" algn="ctr">
                      <a:solidFill>
                        <a:schemeClr val="bg1"/>
                      </a:solidFill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r-FR" sz="800" b="1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rial"/>
                        </a:rPr>
                        <a:t>Fuite de produit dangereux</a:t>
                      </a:r>
                      <a:endParaRPr dirty="0"/>
                    </a:p>
                  </a:txBody>
                  <a:tcPr marL="8523" marR="8523" marT="8523" marB="0" anchor="ctr">
                    <a:lnL w="12700" algn="ctr">
                      <a:solidFill>
                        <a:schemeClr val="bg1"/>
                      </a:solidFill>
                    </a:lnL>
                    <a:lnR w="12700" algn="ctr">
                      <a:solidFill>
                        <a:schemeClr val="bg1"/>
                      </a:solidFill>
                    </a:lnR>
                    <a:lnT w="12700" algn="ctr">
                      <a:solidFill>
                        <a:schemeClr val="bg1"/>
                      </a:solidFill>
                    </a:lnT>
                    <a:lnB w="12700" algn="ctr">
                      <a:solidFill>
                        <a:schemeClr val="bg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946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fr-FR" sz="700" b="1" i="0" u="none" strike="noStrike">
                          <a:solidFill>
                            <a:srgbClr val="000000"/>
                          </a:solidFill>
                          <a:latin typeface="Calibri Light"/>
                        </a:rPr>
                        <a:t>12</a:t>
                      </a:r>
                      <a:endParaRPr/>
                    </a:p>
                  </a:txBody>
                  <a:tcPr marL="8523" marR="8523" marT="8523" marB="0" anchor="ctr">
                    <a:lnL w="12700" algn="ctr">
                      <a:solidFill>
                        <a:schemeClr val="bg1"/>
                      </a:solidFill>
                    </a:lnL>
                    <a:lnR w="12700" algn="ctr">
                      <a:solidFill>
                        <a:schemeClr val="bg1"/>
                      </a:solidFill>
                    </a:lnR>
                    <a:lnT w="12700" algn="ctr">
                      <a:solidFill>
                        <a:schemeClr val="bg1"/>
                      </a:solidFill>
                    </a:lnT>
                    <a:lnB w="12700" algn="ctr">
                      <a:solidFill>
                        <a:schemeClr val="bg1"/>
                      </a:solidFill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r-FR" sz="800" b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rial"/>
                        </a:rPr>
                        <a:t>Contamination</a:t>
                      </a:r>
                      <a:endParaRPr/>
                    </a:p>
                  </a:txBody>
                  <a:tcPr marL="8523" marR="8523" marT="8523" marB="0" anchor="ctr">
                    <a:lnL w="12700" algn="ctr">
                      <a:solidFill>
                        <a:schemeClr val="bg1"/>
                      </a:solidFill>
                    </a:lnL>
                    <a:lnR w="12700" algn="ctr">
                      <a:solidFill>
                        <a:schemeClr val="bg1"/>
                      </a:solidFill>
                    </a:lnR>
                    <a:lnT w="12700" algn="ctr">
                      <a:solidFill>
                        <a:schemeClr val="bg1"/>
                      </a:solidFill>
                    </a:lnT>
                    <a:lnB w="12700" algn="ctr">
                      <a:solidFill>
                        <a:schemeClr val="bg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946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fr-FR" sz="700" b="1" i="0" u="none" strike="noStrike">
                          <a:solidFill>
                            <a:srgbClr val="000000"/>
                          </a:solidFill>
                          <a:latin typeface="Calibri Light"/>
                        </a:rPr>
                        <a:t>13</a:t>
                      </a:r>
                      <a:endParaRPr/>
                    </a:p>
                  </a:txBody>
                  <a:tcPr marL="8523" marR="8523" marT="8523" marB="0" anchor="ctr">
                    <a:lnL w="12700" algn="ctr">
                      <a:solidFill>
                        <a:schemeClr val="bg1"/>
                      </a:solidFill>
                    </a:lnL>
                    <a:lnR w="12700" algn="ctr">
                      <a:solidFill>
                        <a:schemeClr val="bg1"/>
                      </a:solidFill>
                    </a:lnR>
                    <a:lnT w="12700" algn="ctr">
                      <a:solidFill>
                        <a:schemeClr val="bg1"/>
                      </a:solidFill>
                    </a:lnT>
                    <a:lnB w="12700" algn="ctr">
                      <a:solidFill>
                        <a:schemeClr val="bg1"/>
                      </a:solidFill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r-FR" sz="800" b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rial"/>
                        </a:rPr>
                        <a:t>Accident durant le transport d’animaux</a:t>
                      </a:r>
                      <a:endParaRPr/>
                    </a:p>
                  </a:txBody>
                  <a:tcPr marL="8523" marR="8523" marT="8523" marB="0" anchor="ctr">
                    <a:lnL w="12700" algn="ctr">
                      <a:solidFill>
                        <a:schemeClr val="bg1"/>
                      </a:solidFill>
                    </a:lnL>
                    <a:lnR w="12700" algn="ctr">
                      <a:solidFill>
                        <a:schemeClr val="bg1"/>
                      </a:solidFill>
                    </a:lnR>
                    <a:lnT w="12700" algn="ctr">
                      <a:solidFill>
                        <a:schemeClr val="bg1"/>
                      </a:solidFill>
                    </a:lnT>
                    <a:lnB w="12700" algn="ctr">
                      <a:solidFill>
                        <a:schemeClr val="bg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9946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fr-FR" sz="700" b="1" i="0" u="none" strike="noStrike">
                          <a:solidFill>
                            <a:schemeClr val="tx1"/>
                          </a:solidFill>
                          <a:latin typeface="Calibri Light"/>
                        </a:rPr>
                        <a:t>14</a:t>
                      </a:r>
                      <a:endParaRPr/>
                    </a:p>
                  </a:txBody>
                  <a:tcPr marL="8523" marR="8523" marT="8523" marB="0" anchor="ctr">
                    <a:lnL w="12700" algn="ctr">
                      <a:solidFill>
                        <a:schemeClr val="bg1"/>
                      </a:solidFill>
                    </a:lnL>
                    <a:lnR w="12700" algn="ctr">
                      <a:solidFill>
                        <a:schemeClr val="bg1"/>
                      </a:solidFill>
                    </a:lnR>
                    <a:lnT w="12700" algn="ctr">
                      <a:solidFill>
                        <a:schemeClr val="bg1"/>
                      </a:solidFill>
                    </a:lnT>
                    <a:lnB w="12700" algn="ctr">
                      <a:solidFill>
                        <a:schemeClr val="bg1"/>
                      </a:solidFill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r-FR" sz="800" b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rial"/>
                        </a:rPr>
                        <a:t>Manque de personnel</a:t>
                      </a:r>
                      <a:endParaRPr/>
                    </a:p>
                  </a:txBody>
                  <a:tcPr marL="8523" marR="8523" marT="8523" marB="0" anchor="ctr">
                    <a:lnL w="12700" algn="ctr">
                      <a:solidFill>
                        <a:schemeClr val="bg1"/>
                      </a:solidFill>
                    </a:lnL>
                    <a:lnR w="12700" algn="ctr">
                      <a:solidFill>
                        <a:schemeClr val="bg1"/>
                      </a:solidFill>
                    </a:lnR>
                    <a:lnT w="12700" algn="ctr">
                      <a:solidFill>
                        <a:schemeClr val="bg1"/>
                      </a:solidFill>
                    </a:lnT>
                    <a:lnB w="12700" algn="ctr">
                      <a:solidFill>
                        <a:schemeClr val="bg1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9946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fr-FR" sz="700" b="1" i="0" u="none" strike="noStrike">
                          <a:solidFill>
                            <a:schemeClr val="tx1"/>
                          </a:solidFill>
                          <a:latin typeface="Calibri Light"/>
                        </a:rPr>
                        <a:t>15</a:t>
                      </a:r>
                      <a:endParaRPr/>
                    </a:p>
                  </a:txBody>
                  <a:tcPr marL="8523" marR="8523" marT="8523" marB="0" anchor="ctr">
                    <a:lnL w="12700" algn="ctr">
                      <a:solidFill>
                        <a:schemeClr val="bg1"/>
                      </a:solidFill>
                    </a:lnL>
                    <a:lnR w="12700" algn="ctr">
                      <a:solidFill>
                        <a:schemeClr val="bg1"/>
                      </a:solidFill>
                    </a:lnR>
                    <a:lnT w="12700" algn="ctr">
                      <a:solidFill>
                        <a:schemeClr val="bg1"/>
                      </a:solidFill>
                    </a:lnT>
                    <a:lnB w="12700" algn="ctr">
                      <a:solidFill>
                        <a:schemeClr val="bg1"/>
                      </a:solidFill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r-FR" sz="800" b="1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rial"/>
                        </a:rPr>
                        <a:t>Dépendance à un fournisseur/prestataire/produit</a:t>
                      </a:r>
                      <a:endParaRPr dirty="0"/>
                    </a:p>
                  </a:txBody>
                  <a:tcPr marL="8523" marR="8523" marT="8523" marB="0" anchor="ctr">
                    <a:lnL w="12700" algn="ctr">
                      <a:solidFill>
                        <a:schemeClr val="bg1"/>
                      </a:solidFill>
                    </a:lnL>
                    <a:lnR w="12700" algn="ctr">
                      <a:solidFill>
                        <a:schemeClr val="bg1"/>
                      </a:solidFill>
                    </a:lnR>
                    <a:lnT w="12700" algn="ctr">
                      <a:solidFill>
                        <a:schemeClr val="bg1"/>
                      </a:solidFill>
                    </a:lnT>
                    <a:lnB w="12700" algn="ctr">
                      <a:solidFill>
                        <a:schemeClr val="bg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13" name="Oval 102"/>
          <p:cNvSpPr>
            <a:spLocks noChangeArrowheads="1"/>
          </p:cNvSpPr>
          <p:nvPr/>
        </p:nvSpPr>
        <p:spPr bwMode="auto">
          <a:xfrm>
            <a:off x="6189750" y="1148325"/>
            <a:ext cx="248400" cy="249023"/>
          </a:xfrm>
          <a:prstGeom prst="ellipse">
            <a:avLst/>
          </a:prstGeom>
          <a:noFill/>
          <a:ln w="9525">
            <a:solidFill>
              <a:srgbClr val="262626">
                <a:lumMod val="95000"/>
                <a:lumOff val="5000"/>
              </a:srgb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900" b="1">
                <a:solidFill>
                  <a:prstClr val="black"/>
                </a:solidFill>
                <a:latin typeface="Garamond"/>
                <a:cs typeface="Arial"/>
              </a:rPr>
              <a:t>R8</a:t>
            </a:r>
            <a:endParaRPr lang="fr-FR" sz="900" b="1">
              <a:solidFill>
                <a:prstClr val="black"/>
              </a:solidFill>
              <a:latin typeface="Garamond"/>
              <a:cs typeface="Arial"/>
            </a:endParaRPr>
          </a:p>
        </p:txBody>
      </p:sp>
      <p:sp>
        <p:nvSpPr>
          <p:cNvPr id="14" name="Oval 102"/>
          <p:cNvSpPr>
            <a:spLocks noChangeArrowheads="1"/>
          </p:cNvSpPr>
          <p:nvPr/>
        </p:nvSpPr>
        <p:spPr bwMode="auto">
          <a:xfrm>
            <a:off x="4955428" y="1151501"/>
            <a:ext cx="248400" cy="249023"/>
          </a:xfrm>
          <a:prstGeom prst="ellipse">
            <a:avLst/>
          </a:prstGeom>
          <a:noFill/>
          <a:ln w="9525">
            <a:solidFill>
              <a:srgbClr val="262626">
                <a:lumMod val="95000"/>
                <a:lumOff val="5000"/>
              </a:srgb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900" b="1">
                <a:solidFill>
                  <a:prstClr val="black"/>
                </a:solidFill>
                <a:latin typeface="Garamond"/>
                <a:cs typeface="Arial"/>
              </a:rPr>
              <a:t>R4</a:t>
            </a:r>
            <a:endParaRPr lang="fr-FR" sz="900" b="1">
              <a:solidFill>
                <a:prstClr val="black"/>
              </a:solidFill>
              <a:latin typeface="Garamond"/>
              <a:cs typeface="Arial"/>
            </a:endParaRPr>
          </a:p>
        </p:txBody>
      </p:sp>
      <p:sp>
        <p:nvSpPr>
          <p:cNvPr id="15" name="Oval 102"/>
          <p:cNvSpPr>
            <a:spLocks noChangeArrowheads="1"/>
          </p:cNvSpPr>
          <p:nvPr/>
        </p:nvSpPr>
        <p:spPr bwMode="auto">
          <a:xfrm>
            <a:off x="5580432" y="1151502"/>
            <a:ext cx="248400" cy="249023"/>
          </a:xfrm>
          <a:prstGeom prst="ellipse">
            <a:avLst/>
          </a:prstGeom>
          <a:noFill/>
          <a:ln w="9525">
            <a:solidFill>
              <a:srgbClr val="262626">
                <a:lumMod val="95000"/>
                <a:lumOff val="5000"/>
              </a:srgb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900" b="1">
                <a:solidFill>
                  <a:prstClr val="black"/>
                </a:solidFill>
                <a:latin typeface="Garamond"/>
                <a:cs typeface="Arial"/>
              </a:rPr>
              <a:t>R6</a:t>
            </a:r>
            <a:endParaRPr lang="fr-FR" sz="900" b="1">
              <a:solidFill>
                <a:prstClr val="black"/>
              </a:solidFill>
              <a:latin typeface="Garamond"/>
              <a:cs typeface="Arial"/>
            </a:endParaRPr>
          </a:p>
        </p:txBody>
      </p:sp>
      <p:sp>
        <p:nvSpPr>
          <p:cNvPr id="16" name="Oval 102"/>
          <p:cNvSpPr>
            <a:spLocks noChangeArrowheads="1"/>
          </p:cNvSpPr>
          <p:nvPr/>
        </p:nvSpPr>
        <p:spPr bwMode="auto">
          <a:xfrm>
            <a:off x="5280863" y="1151502"/>
            <a:ext cx="248400" cy="249023"/>
          </a:xfrm>
          <a:prstGeom prst="ellipse">
            <a:avLst/>
          </a:prstGeom>
          <a:noFill/>
          <a:ln w="9525">
            <a:solidFill>
              <a:srgbClr val="262626">
                <a:lumMod val="95000"/>
                <a:lumOff val="5000"/>
              </a:srgb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900" b="1">
                <a:solidFill>
                  <a:prstClr val="black"/>
                </a:solidFill>
                <a:latin typeface="Garamond"/>
                <a:cs typeface="Arial"/>
              </a:rPr>
              <a:t>R5</a:t>
            </a:r>
            <a:endParaRPr lang="fr-FR" sz="900" b="1">
              <a:solidFill>
                <a:prstClr val="black"/>
              </a:solidFill>
              <a:latin typeface="Garamond"/>
              <a:cs typeface="Arial"/>
            </a:endParaRPr>
          </a:p>
        </p:txBody>
      </p:sp>
      <p:sp>
        <p:nvSpPr>
          <p:cNvPr id="17" name="Oval 102"/>
          <p:cNvSpPr>
            <a:spLocks noChangeArrowheads="1"/>
          </p:cNvSpPr>
          <p:nvPr/>
        </p:nvSpPr>
        <p:spPr bwMode="auto">
          <a:xfrm>
            <a:off x="5904310" y="1143336"/>
            <a:ext cx="248400" cy="249023"/>
          </a:xfrm>
          <a:prstGeom prst="ellipse">
            <a:avLst/>
          </a:prstGeom>
          <a:noFill/>
          <a:ln w="9525">
            <a:solidFill>
              <a:srgbClr val="262626">
                <a:lumMod val="95000"/>
                <a:lumOff val="5000"/>
              </a:srgb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900" b="1">
                <a:solidFill>
                  <a:prstClr val="black"/>
                </a:solidFill>
                <a:latin typeface="Garamond"/>
                <a:cs typeface="Arial"/>
              </a:rPr>
              <a:t>R7</a:t>
            </a:r>
            <a:endParaRPr lang="fr-FR" sz="900" b="1">
              <a:solidFill>
                <a:prstClr val="black"/>
              </a:solidFill>
              <a:latin typeface="Garamond"/>
              <a:cs typeface="Arial"/>
            </a:endParaRPr>
          </a:p>
        </p:txBody>
      </p:sp>
      <p:sp>
        <p:nvSpPr>
          <p:cNvPr id="18" name="Oval 102"/>
          <p:cNvSpPr>
            <a:spLocks noChangeArrowheads="1"/>
          </p:cNvSpPr>
          <p:nvPr/>
        </p:nvSpPr>
        <p:spPr bwMode="auto">
          <a:xfrm>
            <a:off x="6769788" y="1148325"/>
            <a:ext cx="248400" cy="249023"/>
          </a:xfrm>
          <a:prstGeom prst="ellipse">
            <a:avLst/>
          </a:prstGeom>
          <a:noFill/>
          <a:ln w="9525">
            <a:solidFill>
              <a:srgbClr val="262626">
                <a:lumMod val="95000"/>
                <a:lumOff val="5000"/>
              </a:srgb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900" b="1">
                <a:solidFill>
                  <a:prstClr val="black"/>
                </a:solidFill>
                <a:latin typeface="Garamond"/>
                <a:cs typeface="Arial"/>
              </a:rPr>
              <a:t>R10</a:t>
            </a:r>
            <a:endParaRPr lang="fr-FR" sz="900" b="1">
              <a:solidFill>
                <a:prstClr val="black"/>
              </a:solidFill>
              <a:latin typeface="Garamond"/>
              <a:cs typeface="Arial"/>
            </a:endParaRPr>
          </a:p>
        </p:txBody>
      </p:sp>
      <p:sp>
        <p:nvSpPr>
          <p:cNvPr id="19" name="Oval 102"/>
          <p:cNvSpPr>
            <a:spLocks noChangeArrowheads="1"/>
          </p:cNvSpPr>
          <p:nvPr/>
        </p:nvSpPr>
        <p:spPr bwMode="auto">
          <a:xfrm>
            <a:off x="6489319" y="1148325"/>
            <a:ext cx="233997" cy="239046"/>
          </a:xfrm>
          <a:prstGeom prst="ellipse">
            <a:avLst/>
          </a:prstGeom>
          <a:noFill/>
          <a:ln w="9525">
            <a:solidFill>
              <a:srgbClr val="262626">
                <a:lumMod val="95000"/>
                <a:lumOff val="5000"/>
              </a:srgb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900" b="1" dirty="0">
                <a:solidFill>
                  <a:prstClr val="black"/>
                </a:solidFill>
                <a:latin typeface="Garamond"/>
                <a:cs typeface="Arial"/>
              </a:rPr>
              <a:t>R9</a:t>
            </a:r>
            <a:endParaRPr lang="fr-FR" sz="900" b="1" dirty="0">
              <a:solidFill>
                <a:prstClr val="black"/>
              </a:solidFill>
              <a:latin typeface="Garamond"/>
              <a:cs typeface="Arial"/>
            </a:endParaRPr>
          </a:p>
        </p:txBody>
      </p:sp>
      <p:sp>
        <p:nvSpPr>
          <p:cNvPr id="20" name="Oval 102"/>
          <p:cNvSpPr>
            <a:spLocks noChangeArrowheads="1"/>
          </p:cNvSpPr>
          <p:nvPr/>
        </p:nvSpPr>
        <p:spPr bwMode="auto">
          <a:xfrm>
            <a:off x="7069357" y="1148325"/>
            <a:ext cx="248400" cy="249023"/>
          </a:xfrm>
          <a:prstGeom prst="ellipse">
            <a:avLst/>
          </a:prstGeom>
          <a:noFill/>
          <a:ln w="9525">
            <a:solidFill>
              <a:srgbClr val="262626">
                <a:lumMod val="95000"/>
                <a:lumOff val="5000"/>
              </a:srgb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900" b="1">
                <a:solidFill>
                  <a:prstClr val="black"/>
                </a:solidFill>
                <a:latin typeface="Garamond"/>
                <a:cs typeface="Arial"/>
              </a:rPr>
              <a:t>R11</a:t>
            </a:r>
            <a:endParaRPr lang="fr-FR" sz="900" b="1">
              <a:solidFill>
                <a:prstClr val="black"/>
              </a:solidFill>
              <a:latin typeface="Garamond"/>
              <a:cs typeface="Arial"/>
            </a:endParaRPr>
          </a:p>
        </p:txBody>
      </p:sp>
      <p:sp>
        <p:nvSpPr>
          <p:cNvPr id="21" name="Oval 102"/>
          <p:cNvSpPr>
            <a:spLocks noChangeArrowheads="1"/>
          </p:cNvSpPr>
          <p:nvPr/>
        </p:nvSpPr>
        <p:spPr bwMode="auto">
          <a:xfrm>
            <a:off x="4027774" y="1161437"/>
            <a:ext cx="248400" cy="249023"/>
          </a:xfrm>
          <a:prstGeom prst="ellipse">
            <a:avLst/>
          </a:prstGeom>
          <a:noFill/>
          <a:ln w="9525">
            <a:solidFill>
              <a:srgbClr val="262626">
                <a:lumMod val="95000"/>
                <a:lumOff val="5000"/>
              </a:srgb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900" b="1">
                <a:solidFill>
                  <a:prstClr val="black"/>
                </a:solidFill>
                <a:latin typeface="Garamond"/>
                <a:cs typeface="Arial"/>
              </a:rPr>
              <a:t>R1</a:t>
            </a:r>
            <a:endParaRPr lang="fr-FR" sz="900" b="1">
              <a:solidFill>
                <a:prstClr val="black"/>
              </a:solidFill>
              <a:latin typeface="Garamond"/>
              <a:cs typeface="Arial"/>
            </a:endParaRPr>
          </a:p>
        </p:txBody>
      </p:sp>
      <p:sp>
        <p:nvSpPr>
          <p:cNvPr id="22" name="Oval 102"/>
          <p:cNvSpPr>
            <a:spLocks noChangeArrowheads="1"/>
          </p:cNvSpPr>
          <p:nvPr/>
        </p:nvSpPr>
        <p:spPr bwMode="auto">
          <a:xfrm>
            <a:off x="4662683" y="1151501"/>
            <a:ext cx="248400" cy="249023"/>
          </a:xfrm>
          <a:prstGeom prst="ellipse">
            <a:avLst/>
          </a:prstGeom>
          <a:noFill/>
          <a:ln w="9525">
            <a:solidFill>
              <a:srgbClr val="262626">
                <a:lumMod val="95000"/>
                <a:lumOff val="5000"/>
              </a:srgb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900" b="1">
                <a:solidFill>
                  <a:prstClr val="black"/>
                </a:solidFill>
                <a:latin typeface="Garamond"/>
                <a:cs typeface="Arial"/>
              </a:rPr>
              <a:t>R3</a:t>
            </a:r>
            <a:endParaRPr lang="fr-FR" sz="900" b="1">
              <a:solidFill>
                <a:prstClr val="black"/>
              </a:solidFill>
              <a:latin typeface="Garamond"/>
              <a:cs typeface="Arial"/>
            </a:endParaRPr>
          </a:p>
        </p:txBody>
      </p:sp>
      <p:sp>
        <p:nvSpPr>
          <p:cNvPr id="23" name="Oval 102"/>
          <p:cNvSpPr>
            <a:spLocks noChangeArrowheads="1"/>
          </p:cNvSpPr>
          <p:nvPr/>
        </p:nvSpPr>
        <p:spPr bwMode="auto">
          <a:xfrm>
            <a:off x="4327978" y="1151500"/>
            <a:ext cx="248400" cy="249023"/>
          </a:xfrm>
          <a:prstGeom prst="ellipse">
            <a:avLst/>
          </a:prstGeom>
          <a:noFill/>
          <a:ln w="9525">
            <a:solidFill>
              <a:srgbClr val="262626">
                <a:lumMod val="95000"/>
                <a:lumOff val="5000"/>
              </a:srgb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900" b="1">
                <a:solidFill>
                  <a:prstClr val="black"/>
                </a:solidFill>
                <a:latin typeface="Garamond"/>
                <a:cs typeface="Arial"/>
              </a:rPr>
              <a:t>R2</a:t>
            </a:r>
            <a:endParaRPr lang="fr-FR" sz="900" b="1">
              <a:solidFill>
                <a:prstClr val="black"/>
              </a:solidFill>
              <a:latin typeface="Garamond"/>
              <a:cs typeface="Arial"/>
            </a:endParaRPr>
          </a:p>
        </p:txBody>
      </p:sp>
      <p:sp>
        <p:nvSpPr>
          <p:cNvPr id="33" name="Oval 102"/>
          <p:cNvSpPr>
            <a:spLocks noChangeArrowheads="1"/>
          </p:cNvSpPr>
          <p:nvPr/>
        </p:nvSpPr>
        <p:spPr bwMode="auto">
          <a:xfrm>
            <a:off x="7368926" y="1140384"/>
            <a:ext cx="248400" cy="249023"/>
          </a:xfrm>
          <a:prstGeom prst="ellipse">
            <a:avLst/>
          </a:prstGeom>
          <a:noFill/>
          <a:ln w="9525">
            <a:solidFill>
              <a:srgbClr val="262626">
                <a:lumMod val="95000"/>
                <a:lumOff val="5000"/>
              </a:srgb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900" b="1">
                <a:solidFill>
                  <a:prstClr val="black"/>
                </a:solidFill>
                <a:latin typeface="Garamond"/>
                <a:cs typeface="Arial"/>
              </a:rPr>
              <a:t>R12</a:t>
            </a:r>
            <a:endParaRPr lang="fr-FR" sz="900" b="1">
              <a:solidFill>
                <a:prstClr val="black"/>
              </a:solidFill>
              <a:latin typeface="Garamond"/>
              <a:cs typeface="Arial"/>
            </a:endParaRPr>
          </a:p>
        </p:txBody>
      </p:sp>
      <p:sp>
        <p:nvSpPr>
          <p:cNvPr id="39" name="Oval 102"/>
          <p:cNvSpPr>
            <a:spLocks noChangeArrowheads="1"/>
          </p:cNvSpPr>
          <p:nvPr/>
        </p:nvSpPr>
        <p:spPr bwMode="auto">
          <a:xfrm>
            <a:off x="7668495" y="1148325"/>
            <a:ext cx="248400" cy="249023"/>
          </a:xfrm>
          <a:prstGeom prst="ellipse">
            <a:avLst/>
          </a:prstGeom>
          <a:noFill/>
          <a:ln w="9525">
            <a:solidFill>
              <a:srgbClr val="262626">
                <a:lumMod val="95000"/>
                <a:lumOff val="5000"/>
              </a:srgb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900" b="1">
                <a:solidFill>
                  <a:prstClr val="black"/>
                </a:solidFill>
                <a:latin typeface="Garamond"/>
                <a:cs typeface="Arial"/>
              </a:rPr>
              <a:t>R13</a:t>
            </a:r>
            <a:endParaRPr lang="fr-FR" sz="900" b="1">
              <a:solidFill>
                <a:prstClr val="black"/>
              </a:solidFill>
              <a:latin typeface="Garamond"/>
              <a:cs typeface="Arial"/>
            </a:endParaRPr>
          </a:p>
        </p:txBody>
      </p:sp>
      <p:sp>
        <p:nvSpPr>
          <p:cNvPr id="40" name="Oval 102"/>
          <p:cNvSpPr>
            <a:spLocks noChangeArrowheads="1"/>
          </p:cNvSpPr>
          <p:nvPr/>
        </p:nvSpPr>
        <p:spPr bwMode="auto">
          <a:xfrm>
            <a:off x="7959144" y="1151502"/>
            <a:ext cx="248400" cy="249023"/>
          </a:xfrm>
          <a:prstGeom prst="ellipse">
            <a:avLst/>
          </a:prstGeom>
          <a:noFill/>
          <a:ln w="9525">
            <a:solidFill>
              <a:srgbClr val="262626">
                <a:lumMod val="95000"/>
                <a:lumOff val="5000"/>
              </a:srgb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900" b="1">
                <a:solidFill>
                  <a:prstClr val="black"/>
                </a:solidFill>
                <a:latin typeface="Garamond"/>
                <a:cs typeface="Arial"/>
              </a:rPr>
              <a:t>R14</a:t>
            </a:r>
            <a:endParaRPr lang="fr-FR" sz="900" b="1">
              <a:solidFill>
                <a:prstClr val="black"/>
              </a:solidFill>
              <a:latin typeface="Garamond"/>
              <a:cs typeface="Arial"/>
            </a:endParaRPr>
          </a:p>
        </p:txBody>
      </p:sp>
      <p:sp>
        <p:nvSpPr>
          <p:cNvPr id="41" name="Oval 102"/>
          <p:cNvSpPr>
            <a:spLocks noChangeArrowheads="1"/>
          </p:cNvSpPr>
          <p:nvPr/>
        </p:nvSpPr>
        <p:spPr bwMode="auto">
          <a:xfrm>
            <a:off x="8299702" y="1148325"/>
            <a:ext cx="248400" cy="249023"/>
          </a:xfrm>
          <a:prstGeom prst="ellipse">
            <a:avLst/>
          </a:prstGeom>
          <a:noFill/>
          <a:ln w="9525">
            <a:solidFill>
              <a:srgbClr val="262626">
                <a:lumMod val="95000"/>
                <a:lumOff val="5000"/>
              </a:srgb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900" b="1" dirty="0">
                <a:solidFill>
                  <a:prstClr val="black"/>
                </a:solidFill>
                <a:latin typeface="Garamond"/>
                <a:cs typeface="Arial"/>
              </a:rPr>
              <a:t>R15</a:t>
            </a:r>
            <a:endParaRPr lang="fr-FR" sz="900" b="1" dirty="0">
              <a:solidFill>
                <a:prstClr val="black"/>
              </a:solidFill>
              <a:latin typeface="Garamond"/>
              <a:cs typeface="Arial"/>
            </a:endParaRPr>
          </a:p>
        </p:txBody>
      </p:sp>
      <p:sp>
        <p:nvSpPr>
          <p:cNvPr id="537492505" name="ZoneTexte 33"/>
          <p:cNvSpPr txBox="1"/>
          <p:nvPr/>
        </p:nvSpPr>
        <p:spPr bwMode="auto">
          <a:xfrm>
            <a:off x="594358" y="5987585"/>
            <a:ext cx="792052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563" indent="-182563" algn="just">
              <a:buClr>
                <a:srgbClr val="EE7B10"/>
              </a:buClr>
              <a:buFont typeface="Wingdings"/>
              <a:buChar char="Ø"/>
              <a:defRPr/>
            </a:pPr>
            <a:r>
              <a:rPr lang="fr-FR" sz="1200">
                <a:solidFill>
                  <a:srgbClr val="000000"/>
                </a:solidFill>
                <a:cs typeface="Arial"/>
              </a:rPr>
              <a:t>Les risques qui se trouvent </a:t>
            </a:r>
            <a:r>
              <a:rPr lang="fr-FR" sz="1200" b="1">
                <a:solidFill>
                  <a:srgbClr val="000000"/>
                </a:solidFill>
                <a:cs typeface="Arial"/>
              </a:rPr>
              <a:t>au-delà de la zone verte </a:t>
            </a:r>
            <a:r>
              <a:rPr lang="fr-FR" sz="1200">
                <a:solidFill>
                  <a:srgbClr val="000000"/>
                </a:solidFill>
                <a:cs typeface="Arial"/>
              </a:rPr>
              <a:t>nécessitent un </a:t>
            </a:r>
            <a:r>
              <a:rPr lang="fr-FR" sz="1200" b="1">
                <a:solidFill>
                  <a:srgbClr val="000000"/>
                </a:solidFill>
                <a:cs typeface="Arial"/>
              </a:rPr>
              <a:t>plan d’action suivi et tracé</a:t>
            </a:r>
            <a:r>
              <a:rPr lang="fr-FR" sz="1200">
                <a:solidFill>
                  <a:srgbClr val="000000"/>
                </a:solidFill>
                <a:cs typeface="Arial"/>
              </a:rPr>
              <a:t>.</a:t>
            </a:r>
            <a:endParaRPr/>
          </a:p>
          <a:p>
            <a:pPr marL="182563" indent="-182563" algn="just">
              <a:buClr>
                <a:srgbClr val="EE7B10"/>
              </a:buClr>
              <a:buFont typeface="Wingdings"/>
              <a:buChar char="Ø"/>
              <a:defRPr/>
            </a:pPr>
            <a:r>
              <a:rPr lang="fr-FR" sz="1200">
                <a:solidFill>
                  <a:srgbClr val="000000"/>
                </a:solidFill>
                <a:cs typeface="Arial"/>
              </a:rPr>
              <a:t>Les risques pour lesquels la </a:t>
            </a:r>
            <a:r>
              <a:rPr lang="fr-FR" sz="1200">
                <a:solidFill>
                  <a:srgbClr val="000000"/>
                </a:solidFill>
                <a:highlight>
                  <a:srgbClr val="00FF00"/>
                </a:highlight>
                <a:cs typeface="Arial"/>
              </a:rPr>
              <a:t>maîtrise est ≥ 4 </a:t>
            </a:r>
            <a:r>
              <a:rPr lang="fr-FR" sz="1200">
                <a:solidFill>
                  <a:srgbClr val="000000"/>
                </a:solidFill>
                <a:cs typeface="Arial"/>
              </a:rPr>
              <a:t>ne nécessitent </a:t>
            </a:r>
            <a:r>
              <a:rPr lang="fr-FR" sz="1200" b="1">
                <a:solidFill>
                  <a:srgbClr val="000000"/>
                </a:solidFill>
                <a:cs typeface="Arial"/>
              </a:rPr>
              <a:t>pas la mise en œuvre d’autres actions mais la cotation doit être revue annuellement.</a:t>
            </a:r>
            <a:endParaRPr/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5FA6DC02-832A-61F4-41F2-2CE096C951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5352" y="1523502"/>
            <a:ext cx="5560034" cy="443827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01082387" name="Rectangle 12"/>
          <p:cNvSpPr/>
          <p:nvPr/>
        </p:nvSpPr>
        <p:spPr bwMode="auto">
          <a:xfrm>
            <a:off x="208006" y="208024"/>
            <a:ext cx="8725252" cy="6448792"/>
          </a:xfrm>
          <a:prstGeom prst="rect">
            <a:avLst/>
          </a:prstGeom>
          <a:solidFill>
            <a:srgbClr val="1C1C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>
              <a:solidFill>
                <a:srgbClr val="281E78"/>
              </a:solidFill>
            </a:endParaRPr>
          </a:p>
        </p:txBody>
      </p:sp>
      <p:cxnSp>
        <p:nvCxnSpPr>
          <p:cNvPr id="1931677267" name="Connecteur droit 16"/>
          <p:cNvCxnSpPr/>
          <p:nvPr/>
        </p:nvCxnSpPr>
        <p:spPr bwMode="auto">
          <a:xfrm>
            <a:off x="405065" y="2318512"/>
            <a:ext cx="8276400" cy="0"/>
          </a:xfrm>
          <a:prstGeom prst="line">
            <a:avLst/>
          </a:prstGeom>
          <a:ln w="9525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79644701" name="Connecteur droit 2"/>
          <p:cNvCxnSpPr/>
          <p:nvPr/>
        </p:nvCxnSpPr>
        <p:spPr bwMode="auto">
          <a:xfrm>
            <a:off x="208006" y="6647570"/>
            <a:ext cx="8725252" cy="0"/>
          </a:xfrm>
          <a:prstGeom prst="line">
            <a:avLst/>
          </a:prstGeom>
          <a:ln w="9525" cmpd="sng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4400499" name="Connecteur droit 15"/>
          <p:cNvCxnSpPr/>
          <p:nvPr/>
        </p:nvCxnSpPr>
        <p:spPr bwMode="auto">
          <a:xfrm flipV="1">
            <a:off x="208006" y="196071"/>
            <a:ext cx="7242661" cy="15972"/>
          </a:xfrm>
          <a:prstGeom prst="line">
            <a:avLst/>
          </a:prstGeom>
          <a:ln w="9525" cmpd="sng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87720698" name="ZoneTexte 17"/>
          <p:cNvSpPr txBox="1"/>
          <p:nvPr/>
        </p:nvSpPr>
        <p:spPr bwMode="auto">
          <a:xfrm>
            <a:off x="418566" y="2827730"/>
            <a:ext cx="8459958" cy="488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70000"/>
              </a:lnSpc>
              <a:defRPr/>
            </a:pPr>
            <a:r>
              <a:rPr lang="fr-FR" sz="3600" b="1">
                <a:solidFill>
                  <a:schemeClr val="bg1"/>
                </a:solidFill>
                <a:latin typeface="Arial"/>
                <a:cs typeface="Arial"/>
              </a:rPr>
              <a:t>Annexe</a:t>
            </a:r>
            <a:endParaRPr lang="fr-FR" sz="5400" b="1">
              <a:solidFill>
                <a:schemeClr val="bg1"/>
              </a:solidFill>
              <a:latin typeface="Arial"/>
              <a:cs typeface="Arial"/>
            </a:endParaRPr>
          </a:p>
        </p:txBody>
      </p:sp>
      <p:cxnSp>
        <p:nvCxnSpPr>
          <p:cNvPr id="278892003" name="Connecteur droit 18"/>
          <p:cNvCxnSpPr/>
          <p:nvPr/>
        </p:nvCxnSpPr>
        <p:spPr bwMode="auto">
          <a:xfrm>
            <a:off x="405065" y="4132537"/>
            <a:ext cx="8276400" cy="0"/>
          </a:xfrm>
          <a:prstGeom prst="line">
            <a:avLst/>
          </a:prstGeom>
          <a:ln w="9525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82712038" name="ZoneTexte 8"/>
          <p:cNvSpPr txBox="1"/>
          <p:nvPr/>
        </p:nvSpPr>
        <p:spPr bwMode="auto">
          <a:xfrm>
            <a:off x="-20044" y="6639739"/>
            <a:ext cx="61440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fld id="{B90DC484-7F6B-164F-BEE6-D98AEDD2E913}" type="slidenum">
              <a:rPr lang="fr-FR" sz="900" b="1" spc="600">
                <a:solidFill>
                  <a:srgbClr val="281E78"/>
                </a:solidFill>
                <a:latin typeface="Arial"/>
                <a:cs typeface="Arial"/>
              </a:rPr>
              <a:t>24</a:t>
            </a:fld>
            <a:endParaRPr lang="fr-FR" sz="900" b="1" spc="600">
              <a:solidFill>
                <a:srgbClr val="281E78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38484168" name="Espace réservé du pied de page 8"/>
          <p:cNvSpPr>
            <a:spLocks noGrp="1"/>
          </p:cNvSpPr>
          <p:nvPr>
            <p:ph type="ftr" sz="quarter" idx="11"/>
          </p:nvPr>
        </p:nvSpPr>
        <p:spPr bwMode="auto">
          <a:xfrm>
            <a:off x="888840" y="5756702"/>
            <a:ext cx="5029200" cy="368317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fr-FR" sz="700">
                <a:solidFill>
                  <a:srgbClr val="FFFFFF"/>
                </a:solidFill>
              </a:rPr>
              <a:t>Comité d’Audit</a:t>
            </a:r>
            <a:endParaRPr/>
          </a:p>
        </p:txBody>
      </p:sp>
      <p:sp>
        <p:nvSpPr>
          <p:cNvPr id="324492614" name="Espace réservé du numéro de diapositive 6"/>
          <p:cNvSpPr>
            <a:spLocks noGrp="1"/>
          </p:cNvSpPr>
          <p:nvPr>
            <p:ph type="sldNum" sz="quarter" idx="12"/>
          </p:nvPr>
        </p:nvSpPr>
        <p:spPr bwMode="auto">
          <a:xfrm>
            <a:off x="7159688" y="5756702"/>
            <a:ext cx="738158" cy="368317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fld id="{2225CBB9-EEA3-4126-9BE9-FDC100C97CE8}" type="slidenum">
              <a:rPr lang="fr-FR" sz="700">
                <a:solidFill>
                  <a:srgbClr val="FFFFFF"/>
                </a:solidFill>
              </a:rPr>
              <a:t>25</a:t>
            </a:fld>
            <a:endParaRPr lang="fr-FR" sz="700">
              <a:solidFill>
                <a:srgbClr val="FFFFFF"/>
              </a:solidFill>
            </a:endParaRPr>
          </a:p>
        </p:txBody>
      </p:sp>
      <p:sp>
        <p:nvSpPr>
          <p:cNvPr id="299359369" name="Rectangle 43"/>
          <p:cNvSpPr>
            <a:spLocks noChangeArrowheads="1"/>
          </p:cNvSpPr>
          <p:nvPr/>
        </p:nvSpPr>
        <p:spPr bwMode="auto">
          <a:xfrm>
            <a:off x="-11907" y="192691"/>
            <a:ext cx="9144664" cy="755527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 sz="700">
              <a:solidFill>
                <a:sysClr val="windowText" lastClr="000000"/>
              </a:solidFill>
              <a:cs typeface="Arial"/>
            </a:endParaRPr>
          </a:p>
        </p:txBody>
      </p:sp>
      <p:sp>
        <p:nvSpPr>
          <p:cNvPr id="1948887577" name="Rectangle 4"/>
          <p:cNvSpPr>
            <a:spLocks noChangeArrowheads="1"/>
          </p:cNvSpPr>
          <p:nvPr/>
        </p:nvSpPr>
        <p:spPr bwMode="auto">
          <a:xfrm>
            <a:off x="672325" y="216924"/>
            <a:ext cx="8460432" cy="576263"/>
          </a:xfrm>
          <a:prstGeom prst="rect">
            <a:avLst/>
          </a:prstGeom>
          <a:solidFill>
            <a:srgbClr val="B5B6B3"/>
          </a:solidFill>
          <a:ln w="9525" algn="ctr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fr-FR" sz="1600" b="1">
                <a:solidFill>
                  <a:prstClr val="white"/>
                </a:solidFill>
                <a:cs typeface="Arial"/>
              </a:rPr>
              <a:t>Titre du risque</a:t>
            </a:r>
            <a:endParaRPr/>
          </a:p>
        </p:txBody>
      </p:sp>
      <p:sp>
        <p:nvSpPr>
          <p:cNvPr id="90548687" name="Rectangle 5"/>
          <p:cNvSpPr>
            <a:spLocks noChangeArrowheads="1"/>
          </p:cNvSpPr>
          <p:nvPr/>
        </p:nvSpPr>
        <p:spPr bwMode="auto">
          <a:xfrm>
            <a:off x="23681" y="1328661"/>
            <a:ext cx="6714000" cy="93503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anchor="ctr" anchorCtr="0"/>
          <a:lstStyle/>
          <a:p>
            <a:pPr algn="just">
              <a:lnSpc>
                <a:spcPct val="107000"/>
              </a:lnSpc>
              <a:defRPr/>
            </a:pPr>
            <a:endParaRPr lang="fr-FR" sz="1000">
              <a:solidFill>
                <a:srgbClr val="262626"/>
              </a:solidFill>
              <a:ea typeface="Times New Roman"/>
              <a:cs typeface="Arial"/>
            </a:endParaRPr>
          </a:p>
        </p:txBody>
      </p:sp>
      <p:sp>
        <p:nvSpPr>
          <p:cNvPr id="308499087" name="Rectangle 51"/>
          <p:cNvSpPr>
            <a:spLocks noChangeArrowheads="1"/>
          </p:cNvSpPr>
          <p:nvPr/>
        </p:nvSpPr>
        <p:spPr bwMode="auto">
          <a:xfrm>
            <a:off x="-11242" y="217054"/>
            <a:ext cx="684213" cy="576000"/>
          </a:xfrm>
          <a:prstGeom prst="rect">
            <a:avLst/>
          </a:prstGeom>
          <a:solidFill>
            <a:srgbClr val="B5B6B3">
              <a:lumMod val="20000"/>
              <a:lumOff val="80000"/>
            </a:srgbClr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fr-FR" sz="1600" b="1">
                <a:solidFill>
                  <a:srgbClr val="262626"/>
                </a:solidFill>
                <a:cs typeface="Arial"/>
              </a:rPr>
              <a:t>Rx</a:t>
            </a:r>
          </a:p>
        </p:txBody>
      </p:sp>
      <p:sp>
        <p:nvSpPr>
          <p:cNvPr id="1935940344" name="Rectangle 49"/>
          <p:cNvSpPr>
            <a:spLocks noChangeArrowheads="1"/>
          </p:cNvSpPr>
          <p:nvPr/>
        </p:nvSpPr>
        <p:spPr bwMode="auto">
          <a:xfrm>
            <a:off x="1248389" y="966710"/>
            <a:ext cx="5472000" cy="262800"/>
          </a:xfrm>
          <a:prstGeom prst="rect">
            <a:avLst/>
          </a:prstGeom>
          <a:solidFill>
            <a:srgbClr val="FFFFFF"/>
          </a:solidFill>
          <a:ln w="9525" algn="ctr">
            <a:solidFill>
              <a:srgbClr val="B5B6B3"/>
            </a:solidFill>
            <a:miter lim="800000"/>
            <a:headEnd/>
            <a:tailEnd/>
          </a:ln>
        </p:spPr>
        <p:txBody>
          <a:bodyPr anchor="ctr" anchorCtr="0"/>
          <a:lstStyle/>
          <a:p>
            <a:pPr lvl="0">
              <a:defRPr/>
            </a:pPr>
            <a:endParaRPr lang="fr-FR" sz="1100">
              <a:solidFill>
                <a:sysClr val="windowText" lastClr="000000"/>
              </a:solidFill>
              <a:cs typeface="Arial"/>
            </a:endParaRPr>
          </a:p>
        </p:txBody>
      </p:sp>
      <p:sp>
        <p:nvSpPr>
          <p:cNvPr id="1062553929" name="Rectangle 48"/>
          <p:cNvSpPr>
            <a:spLocks noChangeArrowheads="1"/>
          </p:cNvSpPr>
          <p:nvPr/>
        </p:nvSpPr>
        <p:spPr bwMode="auto">
          <a:xfrm>
            <a:off x="124" y="2344402"/>
            <a:ext cx="1872208" cy="360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r>
              <a:rPr lang="fr-FR" sz="1000" b="1">
                <a:solidFill>
                  <a:srgbClr val="002D5C"/>
                </a:solidFill>
                <a:cs typeface="Arial"/>
              </a:rPr>
              <a:t>Responsable du risque</a:t>
            </a:r>
            <a:endParaRPr/>
          </a:p>
        </p:txBody>
      </p:sp>
      <p:sp>
        <p:nvSpPr>
          <p:cNvPr id="712623135" name="Rectangle 49"/>
          <p:cNvSpPr>
            <a:spLocks noChangeArrowheads="1"/>
          </p:cNvSpPr>
          <p:nvPr/>
        </p:nvSpPr>
        <p:spPr bwMode="auto">
          <a:xfrm>
            <a:off x="1895888" y="2336903"/>
            <a:ext cx="4824501" cy="360000"/>
          </a:xfrm>
          <a:prstGeom prst="rect">
            <a:avLst/>
          </a:prstGeom>
          <a:solidFill>
            <a:srgbClr val="FFFFFF"/>
          </a:solidFill>
          <a:ln w="9525" algn="ctr">
            <a:solidFill>
              <a:srgbClr val="B5B6B3"/>
            </a:solidFill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endParaRPr lang="fr-FR" sz="1050" b="1">
              <a:cs typeface="Arial"/>
            </a:endParaRPr>
          </a:p>
        </p:txBody>
      </p:sp>
      <p:sp>
        <p:nvSpPr>
          <p:cNvPr id="1524501094" name="Rectangle 13"/>
          <p:cNvSpPr>
            <a:spLocks noChangeArrowheads="1"/>
          </p:cNvSpPr>
          <p:nvPr/>
        </p:nvSpPr>
        <p:spPr bwMode="auto">
          <a:xfrm rot="10800000">
            <a:off x="45386" y="2785108"/>
            <a:ext cx="432619" cy="1250656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Causes</a:t>
            </a:r>
            <a:endParaRPr/>
          </a:p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 génériques</a:t>
            </a:r>
            <a:endParaRPr/>
          </a:p>
        </p:txBody>
      </p:sp>
      <p:sp>
        <p:nvSpPr>
          <p:cNvPr id="233765117" name="Rectangle 15"/>
          <p:cNvSpPr>
            <a:spLocks noChangeArrowheads="1"/>
          </p:cNvSpPr>
          <p:nvPr/>
        </p:nvSpPr>
        <p:spPr bwMode="auto">
          <a:xfrm>
            <a:off x="520672" y="2785108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Différentes causes institutionnelles</a:t>
            </a:r>
            <a:endParaRPr/>
          </a:p>
        </p:txBody>
      </p:sp>
      <p:sp>
        <p:nvSpPr>
          <p:cNvPr id="269620142" name="Rectangle 19"/>
          <p:cNvSpPr>
            <a:spLocks noChangeArrowheads="1"/>
          </p:cNvSpPr>
          <p:nvPr/>
        </p:nvSpPr>
        <p:spPr bwMode="auto">
          <a:xfrm>
            <a:off x="8700709" y="2770109"/>
            <a:ext cx="432000" cy="1273482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Dispositifs de</a:t>
            </a:r>
            <a:endParaRPr/>
          </a:p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 maîtrise</a:t>
            </a:r>
            <a:endParaRPr/>
          </a:p>
        </p:txBody>
      </p:sp>
      <p:sp>
        <p:nvSpPr>
          <p:cNvPr id="1979965064" name="Rectangle 48"/>
          <p:cNvSpPr>
            <a:spLocks noChangeArrowheads="1"/>
          </p:cNvSpPr>
          <p:nvPr/>
        </p:nvSpPr>
        <p:spPr bwMode="auto">
          <a:xfrm>
            <a:off x="23681" y="966710"/>
            <a:ext cx="1237783" cy="2628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fr-FR" sz="1000" b="1">
                <a:solidFill>
                  <a:srgbClr val="002D5C"/>
                </a:solidFill>
                <a:cs typeface="Arial"/>
              </a:rPr>
              <a:t>Nature du risque</a:t>
            </a:r>
            <a:endParaRPr/>
          </a:p>
        </p:txBody>
      </p:sp>
      <p:sp>
        <p:nvSpPr>
          <p:cNvPr id="1870886169" name="Rectangle 15"/>
          <p:cNvSpPr>
            <a:spLocks noChangeArrowheads="1"/>
          </p:cNvSpPr>
          <p:nvPr/>
        </p:nvSpPr>
        <p:spPr bwMode="auto">
          <a:xfrm>
            <a:off x="4625128" y="2786130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cs typeface="Arial"/>
              </a:rPr>
              <a:t>Quels sont les moyens déjà mis en œuvre par la plateforme ou par l’institut pour maîtriser le risque ?</a:t>
            </a:r>
            <a:endParaRPr/>
          </a:p>
        </p:txBody>
      </p:sp>
      <p:sp>
        <p:nvSpPr>
          <p:cNvPr id="1336724491" name="Rectangle 13"/>
          <p:cNvSpPr>
            <a:spLocks noChangeArrowheads="1"/>
          </p:cNvSpPr>
          <p:nvPr/>
        </p:nvSpPr>
        <p:spPr bwMode="auto">
          <a:xfrm rot="10800000">
            <a:off x="45434" y="4074447"/>
            <a:ext cx="432619" cy="1250656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Causes </a:t>
            </a:r>
            <a:endParaRPr/>
          </a:p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spécifiques </a:t>
            </a:r>
            <a:endParaRPr/>
          </a:p>
        </p:txBody>
      </p:sp>
      <p:sp>
        <p:nvSpPr>
          <p:cNvPr id="1321596833" name="Rectangle 15"/>
          <p:cNvSpPr>
            <a:spLocks noChangeArrowheads="1"/>
          </p:cNvSpPr>
          <p:nvPr/>
        </p:nvSpPr>
        <p:spPr bwMode="auto">
          <a:xfrm>
            <a:off x="520720" y="4074447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Différentes causes spécifiques à l’animalerie/service/plateforme</a:t>
            </a:r>
            <a:endParaRPr/>
          </a:p>
        </p:txBody>
      </p:sp>
      <p:sp>
        <p:nvSpPr>
          <p:cNvPr id="1396135653" name="Rectangle 19"/>
          <p:cNvSpPr>
            <a:spLocks noChangeArrowheads="1"/>
          </p:cNvSpPr>
          <p:nvPr/>
        </p:nvSpPr>
        <p:spPr bwMode="auto">
          <a:xfrm>
            <a:off x="8700757" y="4059448"/>
            <a:ext cx="432000" cy="1273482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Plan </a:t>
            </a:r>
            <a:endParaRPr/>
          </a:p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d’amélioration</a:t>
            </a:r>
            <a:endParaRPr/>
          </a:p>
        </p:txBody>
      </p:sp>
      <p:sp>
        <p:nvSpPr>
          <p:cNvPr id="1136734251" name="Rectangle 15"/>
          <p:cNvSpPr>
            <a:spLocks noChangeArrowheads="1"/>
          </p:cNvSpPr>
          <p:nvPr/>
        </p:nvSpPr>
        <p:spPr bwMode="auto">
          <a:xfrm>
            <a:off x="4625176" y="4075469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700" b="1">
                <a:cs typeface="Arial"/>
              </a:rPr>
              <a:t>Quelles sont les actions qui peuvent être mises en place ?</a:t>
            </a:r>
            <a:endParaRPr/>
          </a:p>
        </p:txBody>
      </p:sp>
      <p:sp>
        <p:nvSpPr>
          <p:cNvPr id="900475867" name="Rectangle 13"/>
          <p:cNvSpPr>
            <a:spLocks noChangeArrowheads="1"/>
          </p:cNvSpPr>
          <p:nvPr/>
        </p:nvSpPr>
        <p:spPr bwMode="auto">
          <a:xfrm rot="10800000">
            <a:off x="45434" y="5370591"/>
            <a:ext cx="432619" cy="1250656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Conséquences</a:t>
            </a:r>
            <a:endParaRPr/>
          </a:p>
        </p:txBody>
      </p:sp>
      <p:sp>
        <p:nvSpPr>
          <p:cNvPr id="1234271606" name="Rectangle 15"/>
          <p:cNvSpPr>
            <a:spLocks noChangeArrowheads="1"/>
          </p:cNvSpPr>
          <p:nvPr/>
        </p:nvSpPr>
        <p:spPr bwMode="auto">
          <a:xfrm>
            <a:off x="520720" y="5370591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solidFill>
                  <a:srgbClr val="000000"/>
                </a:solidFill>
                <a:cs typeface="Arial"/>
              </a:rPr>
              <a:t>Quelles sont les pertes ?</a:t>
            </a:r>
            <a:endParaRPr/>
          </a:p>
        </p:txBody>
      </p:sp>
      <p:sp>
        <p:nvSpPr>
          <p:cNvPr id="811596685" name="Rectangle 19"/>
          <p:cNvSpPr>
            <a:spLocks noChangeArrowheads="1"/>
          </p:cNvSpPr>
          <p:nvPr/>
        </p:nvSpPr>
        <p:spPr bwMode="auto">
          <a:xfrm>
            <a:off x="8700757" y="5355591"/>
            <a:ext cx="432000" cy="1273482"/>
          </a:xfrm>
          <a:prstGeom prst="rect">
            <a:avLst/>
          </a:prstGeom>
          <a:solidFill>
            <a:schemeClr val="accent1"/>
          </a:solidFill>
          <a:ln w="9525" algn="ctr">
            <a:solidFill>
              <a:srgbClr val="B5B6B3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 algn="ctr">
              <a:defRPr/>
            </a:pPr>
            <a:r>
              <a:rPr lang="fr-FR" sz="1000" b="1">
                <a:solidFill>
                  <a:schemeClr val="bg1"/>
                </a:solidFill>
                <a:cs typeface="Arial"/>
              </a:rPr>
              <a:t>Indicateurs</a:t>
            </a:r>
            <a:endParaRPr/>
          </a:p>
        </p:txBody>
      </p:sp>
      <p:sp>
        <p:nvSpPr>
          <p:cNvPr id="1734758991" name="Rectangle 15"/>
          <p:cNvSpPr>
            <a:spLocks noChangeArrowheads="1"/>
          </p:cNvSpPr>
          <p:nvPr/>
        </p:nvSpPr>
        <p:spPr bwMode="auto">
          <a:xfrm>
            <a:off x="4625176" y="5355591"/>
            <a:ext cx="4032448" cy="1250656"/>
          </a:xfrm>
          <a:prstGeom prst="rect">
            <a:avLst/>
          </a:prstGeom>
          <a:solidFill>
            <a:srgbClr val="FFFFFF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</p:spPr>
        <p:txBody>
          <a:bodyPr wrap="square" anchor="ctr"/>
          <a:lstStyle/>
          <a:p>
            <a:pPr marL="182563" indent="-182563" algn="just">
              <a:buClr>
                <a:srgbClr val="EE7B10"/>
              </a:buClr>
              <a:buFont typeface="Wingdings"/>
              <a:buChar char="§"/>
              <a:defRPr/>
            </a:pPr>
            <a:r>
              <a:rPr lang="fr-FR" sz="800" b="1">
                <a:cs typeface="Arial"/>
              </a:rPr>
              <a:t>Quels indicateurs peuvent être mis en place pour surveiller le risque ?</a:t>
            </a:r>
            <a:endParaRPr/>
          </a:p>
        </p:txBody>
      </p:sp>
      <p:sp>
        <p:nvSpPr>
          <p:cNvPr id="376228718" name="ZoneTexte 42"/>
          <p:cNvSpPr txBox="1"/>
          <p:nvPr/>
        </p:nvSpPr>
        <p:spPr bwMode="auto">
          <a:xfrm>
            <a:off x="-20044" y="6639739"/>
            <a:ext cx="6144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fld id="{B90DC484-7F6B-164F-BEE6-D98AEDD2E913}" type="slidenum">
              <a:rPr lang="fr-FR" sz="1000" b="1" spc="600">
                <a:solidFill>
                  <a:srgbClr val="281E78"/>
                </a:solidFill>
                <a:cs typeface="Arial"/>
              </a:rPr>
              <a:t>25</a:t>
            </a:fld>
            <a:endParaRPr lang="fr-FR" sz="1000" b="1" spc="600">
              <a:solidFill>
                <a:srgbClr val="281E78"/>
              </a:solidFill>
              <a:cs typeface="Arial"/>
            </a:endParaRPr>
          </a:p>
        </p:txBody>
      </p:sp>
      <p:cxnSp>
        <p:nvCxnSpPr>
          <p:cNvPr id="1781226623" name="Connecteur droit 44"/>
          <p:cNvCxnSpPr/>
          <p:nvPr/>
        </p:nvCxnSpPr>
        <p:spPr bwMode="auto">
          <a:xfrm flipV="1">
            <a:off x="208006" y="196071"/>
            <a:ext cx="8725252" cy="15972"/>
          </a:xfrm>
          <a:prstGeom prst="line">
            <a:avLst/>
          </a:prstGeom>
          <a:ln w="9525" cmpd="sng">
            <a:solidFill>
              <a:srgbClr val="1C1C5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" name="Groupe 1">
            <a:extLst>
              <a:ext uri="{FF2B5EF4-FFF2-40B4-BE49-F238E27FC236}">
                <a16:creationId xmlns:a16="http://schemas.microsoft.com/office/drawing/2014/main" id="{3F85B59F-6F94-240D-5476-3D14C294CAFC}"/>
              </a:ext>
            </a:extLst>
          </p:cNvPr>
          <p:cNvGrpSpPr/>
          <p:nvPr/>
        </p:nvGrpSpPr>
        <p:grpSpPr>
          <a:xfrm>
            <a:off x="6915529" y="964075"/>
            <a:ext cx="2065959" cy="1232990"/>
            <a:chOff x="3408020" y="349273"/>
            <a:chExt cx="2065959" cy="1232990"/>
          </a:xfrm>
        </p:grpSpPr>
        <p:sp>
          <p:nvSpPr>
            <p:cNvPr id="3" name="Rectangle 6">
              <a:extLst>
                <a:ext uri="{FF2B5EF4-FFF2-40B4-BE49-F238E27FC236}">
                  <a16:creationId xmlns:a16="http://schemas.microsoft.com/office/drawing/2014/main" id="{5B9BB3E6-6043-A047-5936-701A8C3121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8020" y="1196501"/>
              <a:ext cx="796994" cy="385762"/>
            </a:xfrm>
            <a:prstGeom prst="rect">
              <a:avLst/>
            </a:prstGeom>
            <a:solidFill>
              <a:srgbClr val="B5B6B3">
                <a:lumMod val="20000"/>
                <a:lumOff val="80000"/>
              </a:srgbClr>
            </a:solidFill>
            <a:ln w="9525" algn="ctr">
              <a:solidFill>
                <a:srgbClr val="B5B6B3"/>
              </a:solidFill>
              <a:miter lim="800000"/>
              <a:headEnd/>
              <a:tailEnd/>
            </a:ln>
            <a:effectLst/>
          </p:spPr>
          <p:txBody>
            <a:bodyPr wrap="none" lIns="72000" anchor="ctr"/>
            <a:lstStyle/>
            <a:p>
              <a:pPr algn="ctr">
                <a:defRPr/>
              </a:pPr>
              <a:r>
                <a:rPr lang="fr-FR" sz="1050" b="1">
                  <a:solidFill>
                    <a:srgbClr val="934C94">
                      <a:lumMod val="50000"/>
                    </a:srgbClr>
                  </a:solidFill>
                  <a:cs typeface="Arial"/>
                </a:rPr>
                <a:t>Maîtrise</a:t>
              </a:r>
              <a:endParaRPr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6C1B0E2-FF4B-F96E-071A-A42ADEEDA384}"/>
                </a:ext>
              </a:extLst>
            </p:cNvPr>
            <p:cNvSpPr/>
            <p:nvPr/>
          </p:nvSpPr>
          <p:spPr bwMode="auto">
            <a:xfrm>
              <a:off x="4210393" y="1196501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1</a:t>
              </a:r>
              <a:endParaRPr dirty="0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68FF9419-C56A-CE7A-0CF6-430542992D43}"/>
                </a:ext>
              </a:extLst>
            </p:cNvPr>
            <p:cNvSpPr/>
            <p:nvPr/>
          </p:nvSpPr>
          <p:spPr bwMode="auto">
            <a:xfrm>
              <a:off x="4461745" y="1196501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2</a:t>
              </a:r>
              <a:endParaRPr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0D5F353-23F9-9CDC-65ED-AA3401998AE6}"/>
                </a:ext>
              </a:extLst>
            </p:cNvPr>
            <p:cNvSpPr/>
            <p:nvPr/>
          </p:nvSpPr>
          <p:spPr bwMode="auto">
            <a:xfrm>
              <a:off x="4713096" y="1196501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3</a:t>
              </a:r>
              <a:endParaRPr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EC1D7E8-E6F4-2BCE-2C9F-C1A543FFEE15}"/>
                </a:ext>
              </a:extLst>
            </p:cNvPr>
            <p:cNvSpPr/>
            <p:nvPr/>
          </p:nvSpPr>
          <p:spPr bwMode="auto">
            <a:xfrm>
              <a:off x="4970627" y="1196501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4</a:t>
              </a:r>
              <a:endParaRPr dirty="0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045B49A5-8A67-C5A0-C503-7DDFFE802942}"/>
                </a:ext>
              </a:extLst>
            </p:cNvPr>
            <p:cNvSpPr/>
            <p:nvPr/>
          </p:nvSpPr>
          <p:spPr bwMode="auto">
            <a:xfrm>
              <a:off x="5221979" y="1196501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5</a:t>
              </a:r>
              <a:endParaRPr/>
            </a:p>
          </p:txBody>
        </p:sp>
        <p:sp>
          <p:nvSpPr>
            <p:cNvPr id="9" name="Rectangle 6">
              <a:extLst>
                <a:ext uri="{FF2B5EF4-FFF2-40B4-BE49-F238E27FC236}">
                  <a16:creationId xmlns:a16="http://schemas.microsoft.com/office/drawing/2014/main" id="{6E8AEB0D-0EE8-AC2A-970B-5DB6E09E1D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8020" y="773168"/>
              <a:ext cx="796994" cy="385762"/>
            </a:xfrm>
            <a:prstGeom prst="rect">
              <a:avLst/>
            </a:prstGeom>
            <a:solidFill>
              <a:srgbClr val="B5B6B3">
                <a:lumMod val="20000"/>
                <a:lumOff val="80000"/>
              </a:srgbClr>
            </a:solidFill>
            <a:ln w="9525" algn="ctr">
              <a:solidFill>
                <a:srgbClr val="B5B6B3"/>
              </a:solidFill>
              <a:miter lim="800000"/>
              <a:headEnd/>
              <a:tailEnd/>
            </a:ln>
            <a:effectLst/>
          </p:spPr>
          <p:txBody>
            <a:bodyPr wrap="none" lIns="72000" anchor="ctr"/>
            <a:lstStyle/>
            <a:p>
              <a:pPr algn="ctr">
                <a:defRPr/>
              </a:pPr>
              <a:r>
                <a:rPr lang="fr-FR" sz="1050" b="1" dirty="0">
                  <a:solidFill>
                    <a:srgbClr val="934C94">
                      <a:lumMod val="50000"/>
                    </a:srgbClr>
                  </a:solidFill>
                  <a:cs typeface="Arial"/>
                </a:rPr>
                <a:t>Impact</a:t>
              </a:r>
              <a:endParaRPr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5E4D0BB6-C720-6986-B720-C27EECD0EA13}"/>
                </a:ext>
              </a:extLst>
            </p:cNvPr>
            <p:cNvSpPr/>
            <p:nvPr/>
          </p:nvSpPr>
          <p:spPr bwMode="auto">
            <a:xfrm>
              <a:off x="4210393" y="773168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1</a:t>
              </a:r>
              <a:endParaRPr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0B4C6861-CF63-3D7F-84DE-BC204DB1FAAC}"/>
                </a:ext>
              </a:extLst>
            </p:cNvPr>
            <p:cNvSpPr/>
            <p:nvPr/>
          </p:nvSpPr>
          <p:spPr bwMode="auto">
            <a:xfrm>
              <a:off x="4461745" y="773168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2</a:t>
              </a:r>
              <a:endParaRPr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45048AA-07B9-AE1D-3711-E8BA2876AB75}"/>
                </a:ext>
              </a:extLst>
            </p:cNvPr>
            <p:cNvSpPr/>
            <p:nvPr/>
          </p:nvSpPr>
          <p:spPr bwMode="auto">
            <a:xfrm>
              <a:off x="4713096" y="773168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3</a:t>
              </a:r>
              <a:endParaRPr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3BF2055-EA28-A3B0-526C-9F34A59F0E50}"/>
                </a:ext>
              </a:extLst>
            </p:cNvPr>
            <p:cNvSpPr/>
            <p:nvPr/>
          </p:nvSpPr>
          <p:spPr bwMode="auto">
            <a:xfrm>
              <a:off x="4970627" y="773168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4</a:t>
              </a:r>
              <a:endParaRPr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53136CC-EA6D-97F4-9B30-07C8D7A52863}"/>
                </a:ext>
              </a:extLst>
            </p:cNvPr>
            <p:cNvSpPr/>
            <p:nvPr/>
          </p:nvSpPr>
          <p:spPr bwMode="auto">
            <a:xfrm>
              <a:off x="5221979" y="773168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5</a:t>
              </a:r>
              <a:endParaRPr/>
            </a:p>
          </p:txBody>
        </p:sp>
        <p:sp>
          <p:nvSpPr>
            <p:cNvPr id="15" name="Rectangle 6">
              <a:extLst>
                <a:ext uri="{FF2B5EF4-FFF2-40B4-BE49-F238E27FC236}">
                  <a16:creationId xmlns:a16="http://schemas.microsoft.com/office/drawing/2014/main" id="{23EDDD53-39CF-6D7A-77BC-03C7AAD274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8020" y="349273"/>
              <a:ext cx="796994" cy="385762"/>
            </a:xfrm>
            <a:prstGeom prst="rect">
              <a:avLst/>
            </a:prstGeom>
            <a:solidFill>
              <a:srgbClr val="B5B6B3">
                <a:lumMod val="20000"/>
                <a:lumOff val="80000"/>
              </a:srgbClr>
            </a:solidFill>
            <a:ln w="9525" algn="ctr">
              <a:solidFill>
                <a:srgbClr val="B5B6B3"/>
              </a:solidFill>
              <a:miter lim="800000"/>
              <a:headEnd/>
              <a:tailEnd/>
            </a:ln>
            <a:effectLst/>
          </p:spPr>
          <p:txBody>
            <a:bodyPr wrap="none" lIns="72000" anchor="ctr"/>
            <a:lstStyle/>
            <a:p>
              <a:pPr algn="ctr">
                <a:defRPr/>
              </a:pPr>
              <a:r>
                <a:rPr lang="fr-FR" sz="1050" b="1" dirty="0">
                  <a:solidFill>
                    <a:srgbClr val="934C94">
                      <a:lumMod val="50000"/>
                    </a:srgbClr>
                  </a:solidFill>
                  <a:cs typeface="Arial"/>
                </a:rPr>
                <a:t>Probabilité</a:t>
              </a:r>
              <a:endParaRPr dirty="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1D1AD98D-64DB-B269-FE38-3A6B38DAFE73}"/>
                </a:ext>
              </a:extLst>
            </p:cNvPr>
            <p:cNvSpPr/>
            <p:nvPr/>
          </p:nvSpPr>
          <p:spPr bwMode="auto">
            <a:xfrm>
              <a:off x="4210393" y="349273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1</a:t>
              </a:r>
              <a:endParaRPr dirty="0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403D0261-4A4E-8015-9901-7C389CEB9718}"/>
                </a:ext>
              </a:extLst>
            </p:cNvPr>
            <p:cNvSpPr/>
            <p:nvPr/>
          </p:nvSpPr>
          <p:spPr bwMode="auto">
            <a:xfrm>
              <a:off x="4461745" y="349273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2</a:t>
              </a:r>
              <a:endParaRPr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4302F701-F2DB-3299-4C65-60D5932942C5}"/>
                </a:ext>
              </a:extLst>
            </p:cNvPr>
            <p:cNvSpPr/>
            <p:nvPr/>
          </p:nvSpPr>
          <p:spPr bwMode="auto">
            <a:xfrm>
              <a:off x="4713096" y="349273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3</a:t>
              </a:r>
              <a:endParaRPr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260F85DA-BF10-4BD9-FDAB-AAF9DD93005B}"/>
                </a:ext>
              </a:extLst>
            </p:cNvPr>
            <p:cNvSpPr/>
            <p:nvPr/>
          </p:nvSpPr>
          <p:spPr bwMode="auto">
            <a:xfrm>
              <a:off x="4970627" y="349273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 dirty="0">
                  <a:solidFill>
                    <a:srgbClr val="000000"/>
                  </a:solidFill>
                  <a:cs typeface="Arial"/>
                </a:rPr>
                <a:t>4</a:t>
              </a:r>
              <a:endParaRPr dirty="0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E4B86C9B-55BC-3F6B-D5F6-3BAFA5D3B8BE}"/>
                </a:ext>
              </a:extLst>
            </p:cNvPr>
            <p:cNvSpPr/>
            <p:nvPr/>
          </p:nvSpPr>
          <p:spPr bwMode="auto">
            <a:xfrm>
              <a:off x="5221979" y="349273"/>
              <a:ext cx="252000" cy="385200"/>
            </a:xfrm>
            <a:prstGeom prst="rect">
              <a:avLst/>
            </a:prstGeom>
            <a:noFill/>
            <a:ln w="9525" cap="flat" cmpd="sng" algn="ctr">
              <a:solidFill>
                <a:srgbClr val="B5B6B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lang="fr-FR" sz="1050">
                  <a:solidFill>
                    <a:srgbClr val="000000"/>
                  </a:solidFill>
                  <a:cs typeface="Arial"/>
                </a:rPr>
                <a:t>5</a:t>
              </a: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243E0E-3F98-2B1A-D47C-2256A8645F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>
            <a:extLst>
              <a:ext uri="{FF2B5EF4-FFF2-40B4-BE49-F238E27FC236}">
                <a16:creationId xmlns:a16="http://schemas.microsoft.com/office/drawing/2014/main" id="{F0132923-CD6C-FDFC-F533-19D727860532}"/>
              </a:ext>
            </a:extLst>
          </p:cNvPr>
          <p:cNvSpPr txBox="1"/>
          <p:nvPr/>
        </p:nvSpPr>
        <p:spPr>
          <a:xfrm>
            <a:off x="137451" y="224293"/>
            <a:ext cx="659698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600">
                <a:solidFill>
                  <a:srgbClr val="D53D22"/>
                </a:solidFill>
                <a:latin typeface="Arial"/>
                <a:cs typeface="Arial"/>
              </a:rPr>
              <a:t>Modalités de cotation d’un risque</a:t>
            </a: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F1B8C320-1C21-B866-D67B-0533D45CD226}"/>
              </a:ext>
            </a:extLst>
          </p:cNvPr>
          <p:cNvCxnSpPr/>
          <p:nvPr/>
        </p:nvCxnSpPr>
        <p:spPr>
          <a:xfrm flipV="1">
            <a:off x="208006" y="196071"/>
            <a:ext cx="8725252" cy="15972"/>
          </a:xfrm>
          <a:prstGeom prst="line">
            <a:avLst/>
          </a:prstGeom>
          <a:ln w="9525" cmpd="sng">
            <a:solidFill>
              <a:srgbClr val="1C1C5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ZoneTexte 16">
            <a:extLst>
              <a:ext uri="{FF2B5EF4-FFF2-40B4-BE49-F238E27FC236}">
                <a16:creationId xmlns:a16="http://schemas.microsoft.com/office/drawing/2014/main" id="{9DCD4EDE-44CD-2402-16E0-90A4CC74AA21}"/>
              </a:ext>
            </a:extLst>
          </p:cNvPr>
          <p:cNvSpPr txBox="1"/>
          <p:nvPr/>
        </p:nvSpPr>
        <p:spPr>
          <a:xfrm>
            <a:off x="144548" y="6621451"/>
            <a:ext cx="63269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B90DC484-7F6B-164F-BEE6-D98AEDD2E913}" type="slidenum">
              <a:rPr lang="fr-FR" sz="900" b="1" spc="600" smtClean="0">
                <a:solidFill>
                  <a:srgbClr val="281E78"/>
                </a:solidFill>
                <a:latin typeface="Arial"/>
                <a:cs typeface="Arial"/>
              </a:rPr>
              <a:pPr/>
              <a:t>26</a:t>
            </a:fld>
            <a:endParaRPr lang="fr-FR" sz="900" b="1" spc="600">
              <a:solidFill>
                <a:srgbClr val="281E78"/>
              </a:solidFill>
              <a:latin typeface="Arial"/>
              <a:cs typeface="Arial"/>
            </a:endParaRPr>
          </a:p>
        </p:txBody>
      </p:sp>
      <p:sp>
        <p:nvSpPr>
          <p:cNvPr id="43" name="Espace réservé du texte 2">
            <a:extLst>
              <a:ext uri="{FF2B5EF4-FFF2-40B4-BE49-F238E27FC236}">
                <a16:creationId xmlns:a16="http://schemas.microsoft.com/office/drawing/2014/main" id="{02BD0D55-59CD-CDAD-04E2-92EBB1976867}"/>
              </a:ext>
            </a:extLst>
          </p:cNvPr>
          <p:cNvSpPr txBox="1">
            <a:spLocks/>
          </p:cNvSpPr>
          <p:nvPr/>
        </p:nvSpPr>
        <p:spPr>
          <a:xfrm>
            <a:off x="283464" y="880680"/>
            <a:ext cx="8525977" cy="1467584"/>
          </a:xfrm>
          <a:prstGeom prst="rect">
            <a:avLst/>
          </a:prstGeom>
        </p:spPr>
        <p:txBody>
          <a:bodyPr/>
          <a:lstStyle>
            <a:lvl1pPr marL="182563" indent="-18256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5B389A"/>
              </a:buClr>
              <a:buSzPct val="12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52425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5B389A"/>
              </a:buClr>
              <a:buFont typeface="Wingdings" panose="05000000000000000000" pitchFamily="2" charset="2"/>
              <a:buChar char="Ø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23875" indent="-1714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5B389A"/>
              </a:buClr>
              <a:buFont typeface="Wingdings" panose="05000000000000000000" pitchFamily="2" charset="2"/>
              <a:buChar char="§"/>
              <a:defRPr lang="fr-FR" sz="12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719138" indent="-1841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5B389A"/>
              </a:buClr>
              <a:buFont typeface="Arial" panose="020B0604020202020204" pitchFamily="34" charset="0"/>
              <a:buChar char="−"/>
              <a:defRPr lang="fr-FR" sz="1200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901700" indent="-1825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 fontAlgn="auto">
              <a:lnSpc>
                <a:spcPct val="100000"/>
              </a:lnSpc>
              <a:spcAft>
                <a:spcPts val="0"/>
              </a:spcAft>
              <a:buClr>
                <a:srgbClr val="281E78"/>
              </a:buClr>
              <a:buFont typeface="Wingdings" panose="05000000000000000000" pitchFamily="2" charset="2"/>
              <a:buChar char="§"/>
              <a:defRPr/>
            </a:pPr>
            <a:r>
              <a:rPr lang="fr-FR" sz="1400" b="1">
                <a:latin typeface="+mn-lt"/>
              </a:rPr>
              <a:t>Trois</a:t>
            </a: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</a:rPr>
              <a:t> dimensions </a:t>
            </a:r>
            <a:r>
              <a:rPr kumimoji="0" lang="fr-FR" sz="140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</a:rPr>
              <a:t>pour évaluer les risques : </a:t>
            </a:r>
          </a:p>
          <a:p>
            <a:pPr marL="512762" lvl="1" indent="-342900" algn="just">
              <a:lnSpc>
                <a:spcPct val="100000"/>
              </a:lnSpc>
              <a:buClr>
                <a:schemeClr val="tx1"/>
              </a:buClr>
              <a:buFont typeface="+mj-lt"/>
              <a:buAutoNum type="arabicPeriod"/>
              <a:defRPr/>
            </a:pPr>
            <a:r>
              <a:rPr lang="fr-FR">
                <a:latin typeface="+mn-lt"/>
              </a:rPr>
              <a:t>P</a:t>
            </a:r>
            <a:r>
              <a:rPr kumimoji="0" lang="fr-FR" i="0" u="none" strike="noStrike" kern="1200" cap="none" spc="0" normalizeH="0" baseline="0" noProof="0" err="1">
                <a:ln>
                  <a:noFill/>
                </a:ln>
                <a:effectLst/>
                <a:uLnTx/>
                <a:uFillTx/>
                <a:latin typeface="+mn-lt"/>
              </a:rPr>
              <a:t>robabilité</a:t>
            </a:r>
            <a:r>
              <a:rPr kumimoji="0" lang="fr-FR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</a:rPr>
              <a:t> d'apparition/fréquence</a:t>
            </a:r>
            <a:endParaRPr lang="fr-FR">
              <a:latin typeface="+mn-lt"/>
            </a:endParaRPr>
          </a:p>
          <a:p>
            <a:pPr marL="512762" lvl="1" indent="-342900" algn="just">
              <a:lnSpc>
                <a:spcPct val="100000"/>
              </a:lnSpc>
              <a:buClr>
                <a:schemeClr val="tx1"/>
              </a:buClr>
              <a:buFont typeface="+mj-lt"/>
              <a:buAutoNum type="arabicPeriod"/>
              <a:defRPr/>
            </a:pPr>
            <a:r>
              <a:rPr kumimoji="0" lang="fr-FR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</a:rPr>
              <a:t>Impact</a:t>
            </a:r>
          </a:p>
          <a:p>
            <a:pPr marL="512762" lvl="1" indent="-342900" algn="just">
              <a:lnSpc>
                <a:spcPct val="100000"/>
              </a:lnSpc>
              <a:buClr>
                <a:schemeClr val="tx1"/>
              </a:buClr>
              <a:buFont typeface="+mj-lt"/>
              <a:buAutoNum type="arabicPeriod"/>
              <a:defRPr/>
            </a:pPr>
            <a:r>
              <a:rPr lang="fr-FR">
                <a:latin typeface="+mn-lt"/>
              </a:rPr>
              <a:t>M</a:t>
            </a:r>
            <a:r>
              <a:rPr kumimoji="0" lang="fr-FR" i="0" u="none" strike="noStrike" kern="1200" cap="none" spc="0" normalizeH="0" baseline="0" noProof="0" err="1">
                <a:ln>
                  <a:noFill/>
                </a:ln>
                <a:effectLst/>
                <a:uLnTx/>
                <a:uFillTx/>
                <a:latin typeface="+mn-lt"/>
              </a:rPr>
              <a:t>aîtrise</a:t>
            </a:r>
            <a:endParaRPr lang="fr-FR">
              <a:latin typeface="+mn-lt"/>
            </a:endParaRP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81E78"/>
              </a:buClr>
              <a:buSzPct val="12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140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</a:rPr>
              <a:t>Cotation</a:t>
            </a:r>
            <a:r>
              <a:rPr kumimoji="0" lang="fr-FR" sz="1400" i="0" u="none" strike="noStrike" kern="1200" cap="none" spc="0" normalizeH="0" noProof="0">
                <a:ln>
                  <a:noFill/>
                </a:ln>
                <a:effectLst/>
                <a:uLnTx/>
                <a:uFillTx/>
                <a:latin typeface="+mn-lt"/>
              </a:rPr>
              <a:t> basée sur une </a:t>
            </a:r>
            <a:r>
              <a:rPr kumimoji="0" lang="fr-FR" sz="1400" b="1" i="0" u="none" strike="noStrike" kern="1200" cap="none" spc="0" normalizeH="0" noProof="0">
                <a:ln>
                  <a:noFill/>
                </a:ln>
                <a:effectLst/>
                <a:uLnTx/>
                <a:uFillTx/>
                <a:latin typeface="+mn-lt"/>
              </a:rPr>
              <a:t>estimation de l’existant par le responsable </a:t>
            </a:r>
            <a:r>
              <a:rPr kumimoji="0" lang="fr-FR" sz="1400" i="0" u="none" strike="noStrike" kern="1200" cap="none" spc="0" normalizeH="0" noProof="0">
                <a:ln>
                  <a:noFill/>
                </a:ln>
                <a:effectLst/>
                <a:uLnTx/>
                <a:uFillTx/>
                <a:latin typeface="+mn-lt"/>
              </a:rPr>
              <a:t>de la gestion du risque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D4E99465-A0E2-D0AD-DD75-2579BC077771}"/>
              </a:ext>
            </a:extLst>
          </p:cNvPr>
          <p:cNvGraphicFramePr>
            <a:graphicFrameLocks noGrp="1"/>
          </p:cNvGraphicFramePr>
          <p:nvPr/>
        </p:nvGraphicFramePr>
        <p:xfrm>
          <a:off x="283464" y="3438963"/>
          <a:ext cx="2459735" cy="2986221"/>
        </p:xfrm>
        <a:graphic>
          <a:graphicData uri="http://schemas.openxmlformats.org/drawingml/2006/table">
            <a:tbl>
              <a:tblPr firstRow="1" bandRow="1"/>
              <a:tblGrid>
                <a:gridCol w="576642">
                  <a:extLst>
                    <a:ext uri="{9D8B030D-6E8A-4147-A177-3AD203B41FA5}">
                      <a16:colId xmlns:a16="http://schemas.microsoft.com/office/drawing/2014/main" val="616773301"/>
                    </a:ext>
                  </a:extLst>
                </a:gridCol>
                <a:gridCol w="1883093">
                  <a:extLst>
                    <a:ext uri="{9D8B030D-6E8A-4147-A177-3AD203B41FA5}">
                      <a16:colId xmlns:a16="http://schemas.microsoft.com/office/drawing/2014/main" val="3555837338"/>
                    </a:ext>
                  </a:extLst>
                </a:gridCol>
              </a:tblGrid>
              <a:tr h="267148"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fr-FR" sz="1200" b="1">
                          <a:solidFill>
                            <a:srgbClr val="00206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Critère de probabilité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7D31"/>
                    </a:solidFill>
                  </a:tcPr>
                </a:tc>
                <a:tc h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/>
                    </a:p>
                  </a:txBody>
                  <a:tcPr anchor="ctr">
                    <a:lnL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7D3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8419514"/>
                  </a:ext>
                </a:extLst>
              </a:tr>
              <a:tr h="5449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fr-FR" sz="1100" b="1">
                          <a:latin typeface="+mj-lt"/>
                        </a:rPr>
                        <a:t>1 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/>
                      <a:r>
                        <a:rPr kumimoji="0" lang="fr-FR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Très faible : improbable</a:t>
                      </a:r>
                      <a:endParaRPr lang="fr-FR" sz="110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6995632"/>
                  </a:ext>
                </a:extLst>
              </a:tr>
              <a:tr h="5449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ctr" defTabSz="457200" rtl="0" eaLnBrk="1" latinLnBrk="0" hangingPunct="1"/>
                      <a:r>
                        <a:rPr lang="fr-FR" sz="1100" b="1" kern="120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Faible: rare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34C9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9794443"/>
                  </a:ext>
                </a:extLst>
              </a:tr>
              <a:tr h="60097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fr-FR" sz="1100" b="1">
                          <a:latin typeface="+mj-lt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/>
                      <a:r>
                        <a:rPr kumimoji="0" lang="fr-FR" sz="1100" b="0" i="0" u="none" strike="noStrike" kern="1200" cap="none" spc="0" normalizeH="0" baseline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Moyen : possible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8066796"/>
                  </a:ext>
                </a:extLst>
              </a:tr>
              <a:tr h="59436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fr-FR" sz="1100" b="1">
                          <a:latin typeface="+mj-lt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Elevé : courant</a:t>
                      </a:r>
                    </a:p>
                    <a:p>
                      <a:pPr algn="l"/>
                      <a:endParaRPr kumimoji="0" lang="fr-FR" sz="1100" b="0" i="0" u="none" strike="noStrike" kern="1200" cap="none" spc="0" normalizeH="0" baseline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9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9723173"/>
                  </a:ext>
                </a:extLst>
              </a:tr>
              <a:tr h="39122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fr-FR" sz="1100" b="1">
                          <a:latin typeface="+mj-lt"/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/>
                      <a:r>
                        <a:rPr kumimoji="0" lang="fr-FR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Très élevé : fréquent</a:t>
                      </a:r>
                    </a:p>
                    <a:p>
                      <a:pPr algn="l"/>
                      <a:endParaRPr kumimoji="0" lang="fr-FR" sz="11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9894683"/>
                  </a:ext>
                </a:extLst>
              </a:tr>
            </a:tbl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C04273FC-2FE7-5279-318A-69C53F1F75AF}"/>
              </a:ext>
            </a:extLst>
          </p:cNvPr>
          <p:cNvSpPr/>
          <p:nvPr/>
        </p:nvSpPr>
        <p:spPr>
          <a:xfrm>
            <a:off x="2969216" y="2959561"/>
            <a:ext cx="2115271" cy="286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1" fontAlgn="auto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120000"/>
              <a:defRPr/>
            </a:pPr>
            <a:r>
              <a:rPr lang="fr-FR" sz="1400" b="1">
                <a:latin typeface="+mn-lt"/>
                <a:cs typeface="Arial" panose="020B0604020202020204" pitchFamily="34" charset="0"/>
              </a:rPr>
              <a:t>2. Niveau d’impact</a:t>
            </a:r>
            <a:endParaRPr lang="fr-FR" sz="1400">
              <a:latin typeface="+mn-lt"/>
              <a:cs typeface="Arial" panose="020B0604020202020204" pitchFamily="34" charset="0"/>
            </a:endParaRP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19595F8F-EEF7-C350-0500-590BFED42EE6}"/>
              </a:ext>
            </a:extLst>
          </p:cNvPr>
          <p:cNvGraphicFramePr>
            <a:graphicFrameLocks noGrp="1"/>
          </p:cNvGraphicFramePr>
          <p:nvPr/>
        </p:nvGraphicFramePr>
        <p:xfrm>
          <a:off x="2832482" y="3440486"/>
          <a:ext cx="2388741" cy="2978568"/>
        </p:xfrm>
        <a:graphic>
          <a:graphicData uri="http://schemas.openxmlformats.org/drawingml/2006/table">
            <a:tbl>
              <a:tblPr firstRow="1" bandRow="1"/>
              <a:tblGrid>
                <a:gridCol w="559999">
                  <a:extLst>
                    <a:ext uri="{9D8B030D-6E8A-4147-A177-3AD203B41FA5}">
                      <a16:colId xmlns:a16="http://schemas.microsoft.com/office/drawing/2014/main" val="616773301"/>
                    </a:ext>
                  </a:extLst>
                </a:gridCol>
                <a:gridCol w="1828742">
                  <a:extLst>
                    <a:ext uri="{9D8B030D-6E8A-4147-A177-3AD203B41FA5}">
                      <a16:colId xmlns:a16="http://schemas.microsoft.com/office/drawing/2014/main" val="3555837338"/>
                    </a:ext>
                  </a:extLst>
                </a:gridCol>
              </a:tblGrid>
              <a:tr h="288379"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fr-FR" sz="1200" b="1">
                          <a:solidFill>
                            <a:srgbClr val="00206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Critère de gravité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7D31"/>
                    </a:solidFill>
                  </a:tcPr>
                </a:tc>
                <a:tc h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/>
                    </a:p>
                  </a:txBody>
                  <a:tcPr anchor="ctr">
                    <a:lnL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7D3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8419514"/>
                  </a:ext>
                </a:extLst>
              </a:tr>
              <a:tr h="52309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fr-FR" sz="1100" b="1">
                          <a:latin typeface="+mj-lt"/>
                        </a:rPr>
                        <a:t>1 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/>
                      <a:r>
                        <a:rPr lang="fr-FR" sz="110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Effet minime</a:t>
                      </a:r>
                    </a:p>
                    <a:p>
                      <a:pPr algn="l"/>
                      <a:r>
                        <a:rPr lang="fr-FR" sz="110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Sans conséquence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6995632"/>
                  </a:ext>
                </a:extLst>
              </a:tr>
              <a:tr h="55778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fr-FR" sz="1100" b="1">
                          <a:latin typeface="+mj-lt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/>
                      <a:r>
                        <a:rPr lang="fr-FR" sz="110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Effet minime</a:t>
                      </a:r>
                    </a:p>
                    <a:p>
                      <a:pPr algn="l"/>
                      <a:r>
                        <a:rPr lang="fr-FR" sz="110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Faibles conséquences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34C9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9794443"/>
                  </a:ext>
                </a:extLst>
              </a:tr>
              <a:tr h="30976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fr-FR" sz="1100" b="1">
                          <a:latin typeface="+mj-lt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/>
                      <a:r>
                        <a:rPr lang="fr-FR" sz="110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Effet sérieux</a:t>
                      </a:r>
                    </a:p>
                    <a:p>
                      <a:pPr algn="l"/>
                      <a:r>
                        <a:rPr lang="fr-FR" sz="110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Effet à court terme</a:t>
                      </a:r>
                    </a:p>
                    <a:p>
                      <a:pPr algn="l"/>
                      <a:r>
                        <a:rPr lang="fr-FR" sz="110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Effet réversible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8066796"/>
                  </a:ext>
                </a:extLst>
              </a:tr>
              <a:tr h="58823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fr-FR" sz="1100" b="1">
                          <a:latin typeface="+mj-lt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/>
                      <a:r>
                        <a:rPr lang="fr-FR" sz="110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Effet sérieux</a:t>
                      </a:r>
                    </a:p>
                    <a:p>
                      <a:pPr algn="l"/>
                      <a:r>
                        <a:rPr lang="fr-FR" sz="110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Effet irréversible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9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9723173"/>
                  </a:ext>
                </a:extLst>
              </a:tr>
              <a:tr h="42231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fr-FR" sz="1100" b="1">
                          <a:latin typeface="+mj-lt"/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l"/>
                      <a:r>
                        <a:rPr lang="fr-FR" sz="110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Effet très sérieux</a:t>
                      </a:r>
                    </a:p>
                    <a:p>
                      <a:pPr algn="l"/>
                      <a:r>
                        <a:rPr lang="fr-FR" sz="110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Fermeture définitive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9894683"/>
                  </a:ext>
                </a:extLst>
              </a:tr>
            </a:tbl>
          </a:graphicData>
        </a:graphic>
      </p:graphicFrame>
      <p:sp>
        <p:nvSpPr>
          <p:cNvPr id="8" name="ZoneTexte 7">
            <a:extLst>
              <a:ext uri="{FF2B5EF4-FFF2-40B4-BE49-F238E27FC236}">
                <a16:creationId xmlns:a16="http://schemas.microsoft.com/office/drawing/2014/main" id="{F1E0EC5A-4663-990D-D8C4-9C894689A709}"/>
              </a:ext>
            </a:extLst>
          </p:cNvPr>
          <p:cNvSpPr txBox="1"/>
          <p:nvPr/>
        </p:nvSpPr>
        <p:spPr>
          <a:xfrm>
            <a:off x="170442" y="2948789"/>
            <a:ext cx="257275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400" b="1">
                <a:latin typeface="+mn-lt"/>
              </a:rPr>
              <a:t>1. </a:t>
            </a:r>
            <a:r>
              <a:rPr lang="fr-FR" sz="1400" b="1">
                <a:cs typeface="Arial" panose="020B0604020202020204" pitchFamily="34" charset="0"/>
              </a:rPr>
              <a:t>Apparition/fréquence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5A964A8-28FE-CEA6-BF69-67F28CF46C5C}"/>
              </a:ext>
            </a:extLst>
          </p:cNvPr>
          <p:cNvSpPr/>
          <p:nvPr/>
        </p:nvSpPr>
        <p:spPr>
          <a:xfrm>
            <a:off x="6001258" y="2970334"/>
            <a:ext cx="2115271" cy="286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1" fontAlgn="auto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120000"/>
              <a:defRPr/>
            </a:pPr>
            <a:r>
              <a:rPr lang="fr-FR" sz="1400" b="1">
                <a:latin typeface="+mn-lt"/>
                <a:cs typeface="Arial" panose="020B0604020202020204" pitchFamily="34" charset="0"/>
              </a:rPr>
              <a:t>3. Niveau de maîtrise</a:t>
            </a:r>
            <a:endParaRPr lang="fr-FR" sz="1400">
              <a:latin typeface="+mn-lt"/>
              <a:cs typeface="Arial" panose="020B0604020202020204" pitchFamily="34" charset="0"/>
            </a:endParaRPr>
          </a:p>
        </p:txBody>
      </p:sp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0FF4ED52-1DFF-36A0-5FD6-A08FCED075E1}"/>
              </a:ext>
            </a:extLst>
          </p:cNvPr>
          <p:cNvGraphicFramePr>
            <a:graphicFrameLocks noGrp="1"/>
          </p:cNvGraphicFramePr>
          <p:nvPr/>
        </p:nvGraphicFramePr>
        <p:xfrm>
          <a:off x="5308348" y="3438963"/>
          <a:ext cx="3501093" cy="2998413"/>
        </p:xfrm>
        <a:graphic>
          <a:graphicData uri="http://schemas.openxmlformats.org/drawingml/2006/table">
            <a:tbl>
              <a:tblPr firstRow="1" bandRow="1"/>
              <a:tblGrid>
                <a:gridCol w="11502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508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8928"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marL="0" algn="ctr" defTabSz="914400" rtl="0" eaLnBrk="1" latinLnBrk="0" hangingPunct="1"/>
                      <a:r>
                        <a:rPr lang="fr-FR" sz="1200" b="1" kern="1200">
                          <a:solidFill>
                            <a:srgbClr val="002060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Niveau de maîtrise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7D3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241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fr-FR" sz="1200" b="1">
                          <a:latin typeface="+mn-lt"/>
                        </a:rPr>
                        <a:t>5 – Excellent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just"/>
                      <a:r>
                        <a:rPr lang="fr-FR" sz="1200">
                          <a:latin typeface="+mn-lt"/>
                        </a:rPr>
                        <a:t>Le risque est maîtrisé</a:t>
                      </a:r>
                      <a:r>
                        <a:rPr lang="fr-FR" sz="1200" baseline="0">
                          <a:latin typeface="+mn-lt"/>
                        </a:rPr>
                        <a:t> et est considéré comme acceptable</a:t>
                      </a:r>
                      <a:endParaRPr lang="fr-FR" sz="120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014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fr-FR" sz="1200" b="1">
                          <a:latin typeface="+mn-lt"/>
                        </a:rPr>
                        <a:t>4 – Bon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just"/>
                      <a:r>
                        <a:rPr lang="fr-FR" sz="1200">
                          <a:latin typeface="+mn-lt"/>
                        </a:rPr>
                        <a:t>Des moyens sont déployés pour maîtriser le risque</a:t>
                      </a:r>
                      <a:r>
                        <a:rPr lang="fr-FR" sz="1200" baseline="0">
                          <a:latin typeface="+mn-lt"/>
                        </a:rPr>
                        <a:t> et sont documentés</a:t>
                      </a:r>
                      <a:endParaRPr lang="fr-FR" sz="120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34C9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328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fr-FR" sz="1200" b="1">
                          <a:latin typeface="+mn-lt"/>
                        </a:rPr>
                        <a:t>3 – Moyen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just"/>
                      <a:r>
                        <a:rPr lang="fr-FR" sz="1200">
                          <a:latin typeface="+mn-lt"/>
                        </a:rPr>
                        <a:t>Des moyens sont déployés pour maîtriser</a:t>
                      </a:r>
                      <a:r>
                        <a:rPr lang="fr-FR" sz="1200" baseline="0">
                          <a:latin typeface="+mn-lt"/>
                        </a:rPr>
                        <a:t> le risque</a:t>
                      </a:r>
                      <a:endParaRPr lang="fr-FR" sz="120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171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fr-FR" sz="1200" b="1">
                          <a:latin typeface="+mn-lt"/>
                        </a:rPr>
                        <a:t>2 – Faible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just"/>
                      <a:r>
                        <a:rPr lang="fr-FR" sz="1200">
                          <a:latin typeface="+mn-lt"/>
                        </a:rPr>
                        <a:t>Quelques actions sont menées pour diminuer</a:t>
                      </a:r>
                      <a:r>
                        <a:rPr lang="fr-FR" sz="1200" baseline="0">
                          <a:latin typeface="+mn-lt"/>
                        </a:rPr>
                        <a:t> le niveau du risque</a:t>
                      </a:r>
                      <a:endParaRPr lang="fr-FR" sz="120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EE9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241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fr-FR" sz="1200" b="1">
                          <a:latin typeface="+mn-lt"/>
                        </a:rPr>
                        <a:t>1</a:t>
                      </a:r>
                      <a:r>
                        <a:rPr lang="fr-FR" sz="1200" b="1" baseline="0">
                          <a:latin typeface="+mn-lt"/>
                        </a:rPr>
                        <a:t> - </a:t>
                      </a:r>
                      <a:r>
                        <a:rPr lang="fr-FR" sz="1200" b="1">
                          <a:latin typeface="+mn-lt"/>
                        </a:rPr>
                        <a:t>Inadéquate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just"/>
                      <a:r>
                        <a:rPr lang="fr-FR" sz="1200">
                          <a:latin typeface="+mn-lt"/>
                        </a:rPr>
                        <a:t>Rien ou presque n’est fait pour maîtriser le risque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D2AC8B80-C8B4-11FD-8770-71998BD6F17B}"/>
              </a:ext>
            </a:extLst>
          </p:cNvPr>
          <p:cNvSpPr txBox="1"/>
          <p:nvPr/>
        </p:nvSpPr>
        <p:spPr>
          <a:xfrm>
            <a:off x="1729421" y="2523520"/>
            <a:ext cx="45948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20000"/>
              <a:buNone/>
              <a:tabLst/>
              <a:defRPr/>
            </a:pPr>
            <a:r>
              <a:rPr kumimoji="0" lang="fr-FR" sz="1800" b="1" i="0" u="sng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</a:rPr>
              <a:t>3 Echelles de cotation </a:t>
            </a:r>
            <a:r>
              <a:rPr kumimoji="0" lang="fr-FR" sz="18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3637041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10" grpId="0"/>
      <p:bldP spid="5" grpId="0"/>
    </p:bldLst>
  </p:timing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Arial"/>
        <a:cs typeface="Arial"/>
      </a:majorFont>
      <a:minorFont>
        <a:latin typeface="Calibri"/>
        <a:ea typeface="Arial"/>
        <a:cs typeface="Arial"/>
      </a:minorFont>
    </a:fontScheme>
    <a:fmtScheme name="Bureau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>
    <a:spDef>
      <a:spPr bwMode="auto"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 bwMode="auto"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Arial"/>
        <a:cs typeface="Arial"/>
      </a:majorFont>
      <a:minorFont>
        <a:latin typeface="Calibri"/>
        <a:ea typeface="Arial"/>
        <a:cs typeface="Arial"/>
      </a:minorFont>
    </a:fontScheme>
    <a:fmtScheme name="Bureau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>
    <a:spDef>
      <a:spPr bwMode="auto"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 bwMode="auto"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20FF75FD4D7E44B9EE48281CB6AD3AE" ma:contentTypeVersion="13" ma:contentTypeDescription="Crée un document." ma:contentTypeScope="" ma:versionID="ca5e654c24cad08a953a4ad38e980483">
  <xsd:schema xmlns:xsd="http://www.w3.org/2001/XMLSchema" xmlns:xs="http://www.w3.org/2001/XMLSchema" xmlns:p="http://schemas.microsoft.com/office/2006/metadata/properties" xmlns:ns2="c6a5b96e-3b6a-4a9b-9a48-fd7709da43ba" xmlns:ns3="f62b9fcf-7a05-4ef2-b379-fe57425ec896" targetNamespace="http://schemas.microsoft.com/office/2006/metadata/properties" ma:root="true" ma:fieldsID="aed3b53d4e6a3d74bbd06d29d4fbf1d4" ns2:_="" ns3:_="">
    <xsd:import namespace="c6a5b96e-3b6a-4a9b-9a48-fd7709da43ba"/>
    <xsd:import namespace="f62b9fcf-7a05-4ef2-b379-fe57425ec89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6a5b96e-3b6a-4a9b-9a48-fd7709da43b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1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6" nillable="true" ma:taxonomy="true" ma:internalName="lcf76f155ced4ddcb4097134ff3c332f" ma:taxonomyFieldName="MediaServiceImageTags" ma:displayName="Balises d’images" ma:readOnly="false" ma:fieldId="{5cf76f15-5ced-4ddc-b409-7134ff3c332f}" ma:taxonomyMulti="true" ma:sspId="f4cbbb14-4dc1-42b8-94d7-ccca0bfdd50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2b9fcf-7a05-4ef2-b379-fe57425ec896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e65d1ecc-d759-41df-87e8-d59c00833f47}" ma:internalName="TaxCatchAll" ma:showField="CatchAllData" ma:web="f62b9fcf-7a05-4ef2-b379-fe57425ec89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This value indicates the number of saves or revisions. The application is responsible for updating this value after each revision.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6a5b96e-3b6a-4a9b-9a48-fd7709da43ba">
      <Terms xmlns="http://schemas.microsoft.com/office/infopath/2007/PartnerControls"/>
    </lcf76f155ced4ddcb4097134ff3c332f>
    <TaxCatchAll xmlns="f62b9fcf-7a05-4ef2-b379-fe57425ec896" xsi:nil="true"/>
  </documentManagement>
</p:properties>
</file>

<file path=customXml/itemProps1.xml><?xml version="1.0" encoding="utf-8"?>
<ds:datastoreItem xmlns:ds="http://schemas.openxmlformats.org/officeDocument/2006/customXml" ds:itemID="{025D9973-D433-426C-8387-6F7FE8761D3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6a5b96e-3b6a-4a9b-9a48-fd7709da43ba"/>
    <ds:schemaRef ds:uri="f62b9fcf-7a05-4ef2-b379-fe57425ec89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www.w3.org/2001/XMLSchema-instance"/>
  </ds:schemaRefs>
</ds:datastoreItem>
</file>

<file path=customXml/itemProps2.xml><?xml version="1.0" encoding="utf-8"?>
<ds:datastoreItem xmlns:ds="http://schemas.openxmlformats.org/officeDocument/2006/customXml" ds:itemID="{A910EFE8-1E99-4814-B086-87909774D8C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0C01F14-E44E-4B6E-891F-08A8EBBDB6DD}">
  <ds:schemaRefs>
    <ds:schemaRef ds:uri="c6a5b96e-3b6a-4a9b-9a48-fd7709da43ba"/>
    <ds:schemaRef ds:uri="f62b9fcf-7a05-4ef2-b379-fe57425ec896"/>
    <ds:schemaRef ds:uri="http://schemas.microsoft.com/office/2006/metadata/properties"/>
    <ds:schemaRef ds:uri="http://schemas.microsoft.com/office/infopath/2007/PartnerControls"/>
    <ds:schemaRef ds:uri="http://www.w3.org/2001/XMLSchema-instan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2751</Words>
  <Application>Microsoft Office PowerPoint</Application>
  <PresentationFormat>Affichage à l'écran (4:3)</PresentationFormat>
  <Paragraphs>959</Paragraphs>
  <Slides>26</Slides>
  <Notes>25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26</vt:i4>
      </vt:variant>
    </vt:vector>
  </HeadingPairs>
  <TitlesOfParts>
    <vt:vector size="34" baseType="lpstr">
      <vt:lpstr>Arial</vt:lpstr>
      <vt:lpstr>Calibri</vt:lpstr>
      <vt:lpstr>Calibri Light</vt:lpstr>
      <vt:lpstr>Garamond</vt:lpstr>
      <vt:lpstr>Tahoma</vt:lpstr>
      <vt:lpstr>Times New Roman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test</dc:creator>
  <cp:lastModifiedBy>NUNES FIGUEIREDO Sophie</cp:lastModifiedBy>
  <cp:revision>102</cp:revision>
  <dcterms:created xsi:type="dcterms:W3CDTF">2020-02-04T11:33:51Z</dcterms:created>
  <dcterms:modified xsi:type="dcterms:W3CDTF">2026-07-22T17:55:02Z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rder">
    <vt:r8>250800</vt:r8>
  </property>
  <property fmtid="{D5CDD505-2E9C-101B-9397-08002B2CF9AE}" pid="3" name="MediaServiceImageTags">
    <vt:lpwstr/>
  </property>
  <property fmtid="{D5CDD505-2E9C-101B-9397-08002B2CF9AE}" pid="4" name="ContentTypeId">
    <vt:lpwstr>0x010100C20FF75FD4D7E44B9EE48281CB6AD3AE</vt:lpwstr>
  </property>
</Properties>
</file>